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6" r:id="rId12"/>
    <p:sldId id="265" r:id="rId13"/>
    <p:sldId id="276" r:id="rId14"/>
    <p:sldId id="278" r:id="rId15"/>
    <p:sldId id="268" r:id="rId16"/>
    <p:sldId id="270" r:id="rId17"/>
    <p:sldId id="279" r:id="rId18"/>
    <p:sldId id="280" r:id="rId19"/>
    <p:sldId id="267" r:id="rId20"/>
    <p:sldId id="281" r:id="rId21"/>
    <p:sldId id="282" r:id="rId22"/>
    <p:sldId id="277" r:id="rId23"/>
    <p:sldId id="271" r:id="rId24"/>
    <p:sldId id="283" r:id="rId25"/>
    <p:sldId id="284" r:id="rId26"/>
    <p:sldId id="285" r:id="rId27"/>
    <p:sldId id="286" r:id="rId28"/>
    <p:sldId id="287" r:id="rId29"/>
    <p:sldId id="288" r:id="rId30"/>
    <p:sldId id="273" r:id="rId31"/>
    <p:sldId id="274" r:id="rId32"/>
    <p:sldId id="27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256" y="1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7621b752625f4c06" providerId="LiveId" clId="{CE8622A3-12B5-424B-AC43-66B144C07736}"/>
    <pc:docChg chg="undo custSel addSld delSld modSld sldOrd">
      <pc:chgData name="" userId="7621b752625f4c06" providerId="LiveId" clId="{CE8622A3-12B5-424B-AC43-66B144C07736}" dt="2021-06-16T08:23:20.334" v="580" actId="20577"/>
      <pc:docMkLst>
        <pc:docMk/>
      </pc:docMkLst>
      <pc:sldChg chg="addSp modSp add ord">
        <pc:chgData name="" userId="7621b752625f4c06" providerId="LiveId" clId="{CE8622A3-12B5-424B-AC43-66B144C07736}" dt="2021-06-16T07:28:45.236" v="12" actId="14100"/>
        <pc:sldMkLst>
          <pc:docMk/>
          <pc:sldMk cId="853545596" sldId="257"/>
        </pc:sldMkLst>
        <pc:spChg chg="add mod">
          <ac:chgData name="" userId="7621b752625f4c06" providerId="LiveId" clId="{CE8622A3-12B5-424B-AC43-66B144C07736}" dt="2021-06-16T07:28:14.552" v="5" actId="14100"/>
          <ac:spMkLst>
            <pc:docMk/>
            <pc:sldMk cId="853545596" sldId="257"/>
            <ac:spMk id="2" creationId="{DAE05282-D131-45F0-8CFA-FF79F6DC8496}"/>
          </ac:spMkLst>
        </pc:spChg>
        <pc:spChg chg="add mod">
          <ac:chgData name="" userId="7621b752625f4c06" providerId="LiveId" clId="{CE8622A3-12B5-424B-AC43-66B144C07736}" dt="2021-06-16T07:28:31.444" v="7" actId="1076"/>
          <ac:spMkLst>
            <pc:docMk/>
            <pc:sldMk cId="853545596" sldId="257"/>
            <ac:spMk id="3" creationId="{7C69F47C-ED69-4179-AEBF-D842E5EED92B}"/>
          </ac:spMkLst>
        </pc:spChg>
        <pc:spChg chg="add mod">
          <ac:chgData name="" userId="7621b752625f4c06" providerId="LiveId" clId="{CE8622A3-12B5-424B-AC43-66B144C07736}" dt="2021-06-16T07:28:36.977" v="9" actId="1076"/>
          <ac:spMkLst>
            <pc:docMk/>
            <pc:sldMk cId="853545596" sldId="257"/>
            <ac:spMk id="4" creationId="{1FF3C349-2A54-4715-950F-6520B5292B11}"/>
          </ac:spMkLst>
        </pc:spChg>
        <pc:grpChg chg="add mod">
          <ac:chgData name="" userId="7621b752625f4c06" providerId="LiveId" clId="{CE8622A3-12B5-424B-AC43-66B144C07736}" dt="2021-06-16T07:28:45.236" v="12" actId="14100"/>
          <ac:grpSpMkLst>
            <pc:docMk/>
            <pc:sldMk cId="853545596" sldId="257"/>
            <ac:grpSpMk id="5" creationId="{F1F411F5-1A13-48E6-94C9-80C766E9B2C7}"/>
          </ac:grpSpMkLst>
        </pc:grpChg>
      </pc:sldChg>
      <pc:sldChg chg="addSp modSp add">
        <pc:chgData name="" userId="7621b752625f4c06" providerId="LiveId" clId="{CE8622A3-12B5-424B-AC43-66B144C07736}" dt="2021-06-16T07:29:38.484" v="49" actId="14100"/>
        <pc:sldMkLst>
          <pc:docMk/>
          <pc:sldMk cId="1963606167" sldId="258"/>
        </pc:sldMkLst>
        <pc:spChg chg="add mod">
          <ac:chgData name="" userId="7621b752625f4c06" providerId="LiveId" clId="{CE8622A3-12B5-424B-AC43-66B144C07736}" dt="2021-06-16T07:29:12.293" v="18" actId="1076"/>
          <ac:spMkLst>
            <pc:docMk/>
            <pc:sldMk cId="1963606167" sldId="258"/>
            <ac:spMk id="14" creationId="{8AB5B018-5330-4C80-9505-73B7636CDE63}"/>
          </ac:spMkLst>
        </pc:spChg>
        <pc:grpChg chg="add mod">
          <ac:chgData name="" userId="7621b752625f4c06" providerId="LiveId" clId="{CE8622A3-12B5-424B-AC43-66B144C07736}" dt="2021-06-16T07:29:38.484" v="49" actId="14100"/>
          <ac:grpSpMkLst>
            <pc:docMk/>
            <pc:sldMk cId="1963606167" sldId="258"/>
            <ac:grpSpMk id="2" creationId="{43CF41EF-B652-4DC4-88A0-F6382F1D340A}"/>
          </ac:grpSpMkLst>
        </pc:grpChg>
        <pc:grpChg chg="add mod">
          <ac:chgData name="" userId="7621b752625f4c06" providerId="LiveId" clId="{CE8622A3-12B5-424B-AC43-66B144C07736}" dt="2021-06-16T07:29:38.484" v="49" actId="14100"/>
          <ac:grpSpMkLst>
            <pc:docMk/>
            <pc:sldMk cId="1963606167" sldId="258"/>
            <ac:grpSpMk id="5" creationId="{8089A307-E3E0-4420-AF86-02DEEE0C1C45}"/>
          </ac:grpSpMkLst>
        </pc:grpChg>
        <pc:grpChg chg="add mod">
          <ac:chgData name="" userId="7621b752625f4c06" providerId="LiveId" clId="{CE8622A3-12B5-424B-AC43-66B144C07736}" dt="2021-06-16T07:29:12.293" v="18" actId="1076"/>
          <ac:grpSpMkLst>
            <pc:docMk/>
            <pc:sldMk cId="1963606167" sldId="258"/>
            <ac:grpSpMk id="8" creationId="{2185F4F7-51A0-4A26-A9EA-A73FFEFDC8CD}"/>
          </ac:grpSpMkLst>
        </pc:grpChg>
        <pc:grpChg chg="add mod">
          <ac:chgData name="" userId="7621b752625f4c06" providerId="LiveId" clId="{CE8622A3-12B5-424B-AC43-66B144C07736}" dt="2021-06-16T07:29:27.401" v="23" actId="14100"/>
          <ac:grpSpMkLst>
            <pc:docMk/>
            <pc:sldMk cId="1963606167" sldId="258"/>
            <ac:grpSpMk id="15" creationId="{87F212DB-0AFB-4F9C-9875-23C3E8592440}"/>
          </ac:grpSpMkLst>
        </pc:grpChg>
      </pc:sldChg>
      <pc:sldChg chg="addSp delSp modSp add">
        <pc:chgData name="" userId="7621b752625f4c06" providerId="LiveId" clId="{CE8622A3-12B5-424B-AC43-66B144C07736}" dt="2021-06-16T07:30:00.561" v="55" actId="14100"/>
        <pc:sldMkLst>
          <pc:docMk/>
          <pc:sldMk cId="2881505992" sldId="259"/>
        </pc:sldMkLst>
        <pc:grpChg chg="del">
          <ac:chgData name="" userId="7621b752625f4c06" providerId="LiveId" clId="{CE8622A3-12B5-424B-AC43-66B144C07736}" dt="2021-06-16T07:29:52.417" v="51" actId="478"/>
          <ac:grpSpMkLst>
            <pc:docMk/>
            <pc:sldMk cId="2881505992" sldId="259"/>
            <ac:grpSpMk id="4" creationId="{1F208D59-9E1E-4972-A611-6EFD3CC058F4}"/>
          </ac:grpSpMkLst>
        </pc:grpChg>
        <pc:grpChg chg="add mod">
          <ac:chgData name="" userId="7621b752625f4c06" providerId="LiveId" clId="{CE8622A3-12B5-424B-AC43-66B144C07736}" dt="2021-06-16T07:30:00.561" v="55" actId="14100"/>
          <ac:grpSpMkLst>
            <pc:docMk/>
            <pc:sldMk cId="2881505992" sldId="259"/>
            <ac:grpSpMk id="10" creationId="{8BD372B9-53B8-41FA-91AC-2A57399537B1}"/>
          </ac:grpSpMkLst>
        </pc:grpChg>
      </pc:sldChg>
      <pc:sldChg chg="addSp modSp add">
        <pc:chgData name="" userId="7621b752625f4c06" providerId="LiveId" clId="{CE8622A3-12B5-424B-AC43-66B144C07736}" dt="2021-06-16T07:30:31.348" v="62" actId="14100"/>
        <pc:sldMkLst>
          <pc:docMk/>
          <pc:sldMk cId="219351623" sldId="260"/>
        </pc:sldMkLst>
        <pc:grpChg chg="add mod">
          <ac:chgData name="" userId="7621b752625f4c06" providerId="LiveId" clId="{CE8622A3-12B5-424B-AC43-66B144C07736}" dt="2021-06-16T07:30:31.348" v="62" actId="14100"/>
          <ac:grpSpMkLst>
            <pc:docMk/>
            <pc:sldMk cId="219351623" sldId="260"/>
            <ac:grpSpMk id="2" creationId="{DDE022C7-67C4-4E64-9113-85F53D4C3BFC}"/>
          </ac:grpSpMkLst>
        </pc:grpChg>
      </pc:sldChg>
      <pc:sldChg chg="addSp modSp add">
        <pc:chgData name="" userId="7621b752625f4c06" providerId="LiveId" clId="{CE8622A3-12B5-424B-AC43-66B144C07736}" dt="2021-06-16T07:31:10.178" v="72" actId="14100"/>
        <pc:sldMkLst>
          <pc:docMk/>
          <pc:sldMk cId="101822470" sldId="261"/>
        </pc:sldMkLst>
        <pc:spChg chg="add mod">
          <ac:chgData name="" userId="7621b752625f4c06" providerId="LiveId" clId="{CE8622A3-12B5-424B-AC43-66B144C07736}" dt="2021-06-16T07:31:03.988" v="70" actId="1076"/>
          <ac:spMkLst>
            <pc:docMk/>
            <pc:sldMk cId="101822470" sldId="261"/>
            <ac:spMk id="2" creationId="{2AB52B97-F389-4E9C-83BE-C28B23EB8D0A}"/>
          </ac:spMkLst>
        </pc:spChg>
        <pc:spChg chg="add mod">
          <ac:chgData name="" userId="7621b752625f4c06" providerId="LiveId" clId="{CE8622A3-12B5-424B-AC43-66B144C07736}" dt="2021-06-16T07:30:58.991" v="69" actId="1076"/>
          <ac:spMkLst>
            <pc:docMk/>
            <pc:sldMk cId="101822470" sldId="261"/>
            <ac:spMk id="16" creationId="{37362BD4-5982-4449-BE01-BEA86D0132B4}"/>
          </ac:spMkLst>
        </pc:spChg>
        <pc:grpChg chg="add mod">
          <ac:chgData name="" userId="7621b752625f4c06" providerId="LiveId" clId="{CE8622A3-12B5-424B-AC43-66B144C07736}" dt="2021-06-16T07:31:03.988" v="70" actId="1076"/>
          <ac:grpSpMkLst>
            <pc:docMk/>
            <pc:sldMk cId="101822470" sldId="261"/>
            <ac:grpSpMk id="3" creationId="{D9C332D1-E5E3-4643-BBA7-3922B2871577}"/>
          </ac:grpSpMkLst>
        </pc:grpChg>
        <pc:grpChg chg="add mod">
          <ac:chgData name="" userId="7621b752625f4c06" providerId="LiveId" clId="{CE8622A3-12B5-424B-AC43-66B144C07736}" dt="2021-06-16T07:31:10.178" v="72" actId="14100"/>
          <ac:grpSpMkLst>
            <pc:docMk/>
            <pc:sldMk cId="101822470" sldId="261"/>
            <ac:grpSpMk id="6" creationId="{CF8E4188-CF0B-4F90-9AC1-7B7C27E4CF96}"/>
          </ac:grpSpMkLst>
        </pc:grpChg>
        <pc:grpChg chg="add mod">
          <ac:chgData name="" userId="7621b752625f4c06" providerId="LiveId" clId="{CE8622A3-12B5-424B-AC43-66B144C07736}" dt="2021-06-16T07:31:03.988" v="70" actId="1076"/>
          <ac:grpSpMkLst>
            <pc:docMk/>
            <pc:sldMk cId="101822470" sldId="261"/>
            <ac:grpSpMk id="11" creationId="{5204CA6A-98E5-4FA8-A1F4-BE75215E08D4}"/>
          </ac:grpSpMkLst>
        </pc:grpChg>
      </pc:sldChg>
      <pc:sldChg chg="add">
        <pc:chgData name="" userId="7621b752625f4c06" providerId="LiveId" clId="{CE8622A3-12B5-424B-AC43-66B144C07736}" dt="2021-06-16T07:31:13.621" v="73"/>
        <pc:sldMkLst>
          <pc:docMk/>
          <pc:sldMk cId="1679192719" sldId="262"/>
        </pc:sldMkLst>
      </pc:sldChg>
      <pc:sldChg chg="addSp modSp add">
        <pc:chgData name="" userId="7621b752625f4c06" providerId="LiveId" clId="{CE8622A3-12B5-424B-AC43-66B144C07736}" dt="2021-06-16T07:31:49.749" v="89" actId="1076"/>
        <pc:sldMkLst>
          <pc:docMk/>
          <pc:sldMk cId="2553476169" sldId="263"/>
        </pc:sldMkLst>
        <pc:spChg chg="add mod">
          <ac:chgData name="" userId="7621b752625f4c06" providerId="LiveId" clId="{CE8622A3-12B5-424B-AC43-66B144C07736}" dt="2021-06-16T07:31:46.448" v="88" actId="1076"/>
          <ac:spMkLst>
            <pc:docMk/>
            <pc:sldMk cId="2553476169" sldId="263"/>
            <ac:spMk id="2" creationId="{F2F529D5-0F71-45AD-94B0-73E09979B31B}"/>
          </ac:spMkLst>
        </pc:spChg>
        <pc:spChg chg="add mod">
          <ac:chgData name="" userId="7621b752625f4c06" providerId="LiveId" clId="{CE8622A3-12B5-424B-AC43-66B144C07736}" dt="2021-06-16T07:31:41.445" v="84" actId="1076"/>
          <ac:spMkLst>
            <pc:docMk/>
            <pc:sldMk cId="2553476169" sldId="263"/>
            <ac:spMk id="3" creationId="{B5836833-70A1-455F-BD3A-EFEDB2AB4D37}"/>
          </ac:spMkLst>
        </pc:spChg>
        <pc:spChg chg="add mod">
          <ac:chgData name="" userId="7621b752625f4c06" providerId="LiveId" clId="{CE8622A3-12B5-424B-AC43-66B144C07736}" dt="2021-06-16T07:31:44.013" v="86" actId="1076"/>
          <ac:spMkLst>
            <pc:docMk/>
            <pc:sldMk cId="2553476169" sldId="263"/>
            <ac:spMk id="4" creationId="{E4896E37-BAAA-4C48-A21C-E67D7324BCD7}"/>
          </ac:spMkLst>
        </pc:spChg>
        <pc:grpChg chg="add mod">
          <ac:chgData name="" userId="7621b752625f4c06" providerId="LiveId" clId="{CE8622A3-12B5-424B-AC43-66B144C07736}" dt="2021-06-16T07:31:49.749" v="89" actId="1076"/>
          <ac:grpSpMkLst>
            <pc:docMk/>
            <pc:sldMk cId="2553476169" sldId="263"/>
            <ac:grpSpMk id="5" creationId="{7BA47B5C-4953-4669-8AA6-DAD164D626C5}"/>
          </ac:grpSpMkLst>
        </pc:grpChg>
      </pc:sldChg>
      <pc:sldChg chg="addSp delSp modSp add">
        <pc:chgData name="" userId="7621b752625f4c06" providerId="LiveId" clId="{CE8622A3-12B5-424B-AC43-66B144C07736}" dt="2021-06-16T07:39:20.072" v="107" actId="14100"/>
        <pc:sldMkLst>
          <pc:docMk/>
          <pc:sldMk cId="2866793328" sldId="264"/>
        </pc:sldMkLst>
        <pc:spChg chg="add del mod">
          <ac:chgData name="" userId="7621b752625f4c06" providerId="LiveId" clId="{CE8622A3-12B5-424B-AC43-66B144C07736}" dt="2021-06-16T07:32:07.281" v="94"/>
          <ac:spMkLst>
            <pc:docMk/>
            <pc:sldMk cId="2866793328" sldId="264"/>
            <ac:spMk id="2" creationId="{1FDEBA75-DFE1-4F48-B03E-C3AE091F29D4}"/>
          </ac:spMkLst>
        </pc:spChg>
        <pc:spChg chg="add del mod">
          <ac:chgData name="" userId="7621b752625f4c06" providerId="LiveId" clId="{CE8622A3-12B5-424B-AC43-66B144C07736}" dt="2021-06-16T07:32:07.281" v="94"/>
          <ac:spMkLst>
            <pc:docMk/>
            <pc:sldMk cId="2866793328" sldId="264"/>
            <ac:spMk id="15" creationId="{D8A2E9BF-EDEB-430A-A6D7-D2A0766489D9}"/>
          </ac:spMkLst>
        </pc:spChg>
        <pc:spChg chg="add del mod">
          <ac:chgData name="" userId="7621b752625f4c06" providerId="LiveId" clId="{CE8622A3-12B5-424B-AC43-66B144C07736}" dt="2021-06-16T07:32:07.281" v="94"/>
          <ac:spMkLst>
            <pc:docMk/>
            <pc:sldMk cId="2866793328" sldId="264"/>
            <ac:spMk id="16" creationId="{A0E8ADD9-CDB3-4E0B-8228-0ADC589F4DB6}"/>
          </ac:spMkLst>
        </pc:spChg>
        <pc:spChg chg="add del">
          <ac:chgData name="" userId="7621b752625f4c06" providerId="LiveId" clId="{CE8622A3-12B5-424B-AC43-66B144C07736}" dt="2021-06-16T07:32:08.577" v="96"/>
          <ac:spMkLst>
            <pc:docMk/>
            <pc:sldMk cId="2866793328" sldId="264"/>
            <ac:spMk id="17" creationId="{41FDEF9A-2F0D-43F2-9F96-BF0B038F62B7}"/>
          </ac:spMkLst>
        </pc:spChg>
        <pc:spChg chg="add del">
          <ac:chgData name="" userId="7621b752625f4c06" providerId="LiveId" clId="{CE8622A3-12B5-424B-AC43-66B144C07736}" dt="2021-06-16T07:32:08.577" v="96"/>
          <ac:spMkLst>
            <pc:docMk/>
            <pc:sldMk cId="2866793328" sldId="264"/>
            <ac:spMk id="30" creationId="{6BFB856B-4A43-447F-A9FD-26D52A50D534}"/>
          </ac:spMkLst>
        </pc:spChg>
        <pc:spChg chg="add del">
          <ac:chgData name="" userId="7621b752625f4c06" providerId="LiveId" clId="{CE8622A3-12B5-424B-AC43-66B144C07736}" dt="2021-06-16T07:32:08.577" v="96"/>
          <ac:spMkLst>
            <pc:docMk/>
            <pc:sldMk cId="2866793328" sldId="264"/>
            <ac:spMk id="31" creationId="{B268418E-1FEE-4025-8932-2EA40BEA50D9}"/>
          </ac:spMkLst>
        </pc:spChg>
        <pc:spChg chg="add mod">
          <ac:chgData name="" userId="7621b752625f4c06" providerId="LiveId" clId="{CE8622A3-12B5-424B-AC43-66B144C07736}" dt="2021-06-16T07:32:17.009" v="99" actId="1076"/>
          <ac:spMkLst>
            <pc:docMk/>
            <pc:sldMk cId="2866793328" sldId="264"/>
            <ac:spMk id="32" creationId="{89E7CCCF-1431-4890-8BCB-7F8E256FA255}"/>
          </ac:spMkLst>
        </pc:spChg>
        <pc:spChg chg="add mod">
          <ac:chgData name="" userId="7621b752625f4c06" providerId="LiveId" clId="{CE8622A3-12B5-424B-AC43-66B144C07736}" dt="2021-06-16T07:32:27.222" v="101" actId="1076"/>
          <ac:spMkLst>
            <pc:docMk/>
            <pc:sldMk cId="2866793328" sldId="264"/>
            <ac:spMk id="33" creationId="{A0D1DE81-C00D-4D52-9073-2535CD3CC6A5}"/>
          </ac:spMkLst>
        </pc:spChg>
        <pc:grpChg chg="add del mod">
          <ac:chgData name="" userId="7621b752625f4c06" providerId="LiveId" clId="{CE8622A3-12B5-424B-AC43-66B144C07736}" dt="2021-06-16T07:32:07.281" v="94"/>
          <ac:grpSpMkLst>
            <pc:docMk/>
            <pc:sldMk cId="2866793328" sldId="264"/>
            <ac:grpSpMk id="3" creationId="{2B5AE08D-26E3-4969-A429-9D7A932443C9}"/>
          </ac:grpSpMkLst>
        </pc:grpChg>
        <pc:grpChg chg="add del">
          <ac:chgData name="" userId="7621b752625f4c06" providerId="LiveId" clId="{CE8622A3-12B5-424B-AC43-66B144C07736}" dt="2021-06-16T07:32:08.577" v="96"/>
          <ac:grpSpMkLst>
            <pc:docMk/>
            <pc:sldMk cId="2866793328" sldId="264"/>
            <ac:grpSpMk id="18" creationId="{4CC86923-2B31-4189-8618-B48C6EAEB2E7}"/>
          </ac:grpSpMkLst>
        </pc:grpChg>
        <pc:picChg chg="add mod">
          <ac:chgData name="" userId="7621b752625f4c06" providerId="LiveId" clId="{CE8622A3-12B5-424B-AC43-66B144C07736}" dt="2021-06-16T07:38:11.398" v="104" actId="1076"/>
          <ac:picMkLst>
            <pc:docMk/>
            <pc:sldMk cId="2866793328" sldId="264"/>
            <ac:picMk id="34" creationId="{D7425095-173F-4F4C-852F-0A237F86DE05}"/>
          </ac:picMkLst>
        </pc:picChg>
        <pc:picChg chg="add mod">
          <ac:chgData name="" userId="7621b752625f4c06" providerId="LiveId" clId="{CE8622A3-12B5-424B-AC43-66B144C07736}" dt="2021-06-16T07:39:20.072" v="107" actId="14100"/>
          <ac:picMkLst>
            <pc:docMk/>
            <pc:sldMk cId="2866793328" sldId="264"/>
            <ac:picMk id="35" creationId="{945D4B35-E589-4554-B67A-5D24E6DB807B}"/>
          </ac:picMkLst>
        </pc:picChg>
      </pc:sldChg>
      <pc:sldChg chg="addSp delSp modSp add ord">
        <pc:chgData name="" userId="7621b752625f4c06" providerId="LiveId" clId="{CE8622A3-12B5-424B-AC43-66B144C07736}" dt="2021-06-16T08:12:30.922" v="489"/>
        <pc:sldMkLst>
          <pc:docMk/>
          <pc:sldMk cId="1818173659" sldId="265"/>
        </pc:sldMkLst>
        <pc:spChg chg="add del mod">
          <ac:chgData name="" userId="7621b752625f4c06" providerId="LiveId" clId="{CE8622A3-12B5-424B-AC43-66B144C07736}" dt="2021-06-16T07:42:53.689" v="125" actId="478"/>
          <ac:spMkLst>
            <pc:docMk/>
            <pc:sldMk cId="1818173659" sldId="265"/>
            <ac:spMk id="5" creationId="{C6A77F5E-CD7B-437E-A8F5-200D9F35AE4C}"/>
          </ac:spMkLst>
        </pc:spChg>
        <pc:spChg chg="add del mod">
          <ac:chgData name="" userId="7621b752625f4c06" providerId="LiveId" clId="{CE8622A3-12B5-424B-AC43-66B144C07736}" dt="2021-06-16T07:42:53.689" v="125" actId="478"/>
          <ac:spMkLst>
            <pc:docMk/>
            <pc:sldMk cId="1818173659" sldId="265"/>
            <ac:spMk id="6" creationId="{62A3DD03-E354-48CA-9DCB-84B992E6E550}"/>
          </ac:spMkLst>
        </pc:spChg>
        <pc:spChg chg="add del mod">
          <ac:chgData name="" userId="7621b752625f4c06" providerId="LiveId" clId="{CE8622A3-12B5-424B-AC43-66B144C07736}" dt="2021-06-16T07:42:53.689" v="125" actId="478"/>
          <ac:spMkLst>
            <pc:docMk/>
            <pc:sldMk cId="1818173659" sldId="265"/>
            <ac:spMk id="7" creationId="{7DAD032F-C5DC-4B74-AB82-862BE262062A}"/>
          </ac:spMkLst>
        </pc:spChg>
        <pc:spChg chg="add mod">
          <ac:chgData name="" userId="7621b752625f4c06" providerId="LiveId" clId="{CE8622A3-12B5-424B-AC43-66B144C07736}" dt="2021-06-16T07:44:14.904" v="261" actId="1076"/>
          <ac:spMkLst>
            <pc:docMk/>
            <pc:sldMk cId="1818173659" sldId="265"/>
            <ac:spMk id="11" creationId="{5B4CAB4F-356F-472F-9323-A353DEDAACE9}"/>
          </ac:spMkLst>
        </pc:spChg>
        <pc:spChg chg="add del mod">
          <ac:chgData name="" userId="7621b752625f4c06" providerId="LiveId" clId="{CE8622A3-12B5-424B-AC43-66B144C07736}" dt="2021-06-16T07:44:11.344" v="260" actId="478"/>
          <ac:spMkLst>
            <pc:docMk/>
            <pc:sldMk cId="1818173659" sldId="265"/>
            <ac:spMk id="29" creationId="{B891E6AF-64BA-480B-996A-DFC60EDA5A4B}"/>
          </ac:spMkLst>
        </pc:spChg>
        <pc:grpChg chg="add del mod">
          <ac:chgData name="" userId="7621b752625f4c06" providerId="LiveId" clId="{CE8622A3-12B5-424B-AC43-66B144C07736}" dt="2021-06-16T07:42:53.689" v="125" actId="478"/>
          <ac:grpSpMkLst>
            <pc:docMk/>
            <pc:sldMk cId="1818173659" sldId="265"/>
            <ac:grpSpMk id="2" creationId="{9DC08D61-DBDF-4E66-9E01-5200DC70C54A}"/>
          </ac:grpSpMkLst>
        </pc:grpChg>
        <pc:grpChg chg="add del mod">
          <ac:chgData name="" userId="7621b752625f4c06" providerId="LiveId" clId="{CE8622A3-12B5-424B-AC43-66B144C07736}" dt="2021-06-16T07:42:53.689" v="125" actId="478"/>
          <ac:grpSpMkLst>
            <pc:docMk/>
            <pc:sldMk cId="1818173659" sldId="265"/>
            <ac:grpSpMk id="8" creationId="{F302B05D-2D3C-4AED-AF91-522DA00A9C0F}"/>
          </ac:grpSpMkLst>
        </pc:grpChg>
        <pc:grpChg chg="add del mod">
          <ac:chgData name="" userId="7621b752625f4c06" providerId="LiveId" clId="{CE8622A3-12B5-424B-AC43-66B144C07736}" dt="2021-06-16T07:40:33.248" v="121" actId="478"/>
          <ac:grpSpMkLst>
            <pc:docMk/>
            <pc:sldMk cId="1818173659" sldId="265"/>
            <ac:grpSpMk id="12" creationId="{060C5B7D-6A6E-4F35-802E-7F74C4A396AC}"/>
          </ac:grpSpMkLst>
        </pc:grpChg>
        <pc:grpChg chg="add del mod">
          <ac:chgData name="" userId="7621b752625f4c06" providerId="LiveId" clId="{CE8622A3-12B5-424B-AC43-66B144C07736}" dt="2021-06-16T07:40:39.520" v="122" actId="478"/>
          <ac:grpSpMkLst>
            <pc:docMk/>
            <pc:sldMk cId="1818173659" sldId="265"/>
            <ac:grpSpMk id="17" creationId="{AF9389BA-D49B-435C-889C-38D1396265C9}"/>
          </ac:grpSpMkLst>
        </pc:grpChg>
      </pc:sldChg>
      <pc:sldChg chg="addSp modSp add ord">
        <pc:chgData name="" userId="7621b752625f4c06" providerId="LiveId" clId="{CE8622A3-12B5-424B-AC43-66B144C07736}" dt="2021-06-16T08:11:48.534" v="484"/>
        <pc:sldMkLst>
          <pc:docMk/>
          <pc:sldMk cId="1975446532" sldId="266"/>
        </pc:sldMkLst>
        <pc:picChg chg="add mod">
          <ac:chgData name="" userId="7621b752625f4c06" providerId="LiveId" clId="{CE8622A3-12B5-424B-AC43-66B144C07736}" dt="2021-06-16T07:45:52.517" v="266" actId="14100"/>
          <ac:picMkLst>
            <pc:docMk/>
            <pc:sldMk cId="1975446532" sldId="266"/>
            <ac:picMk id="1026" creationId="{65A614B5-68B2-4062-8AEC-51F821BA6521}"/>
          </ac:picMkLst>
        </pc:picChg>
      </pc:sldChg>
      <pc:sldChg chg="add ord">
        <pc:chgData name="" userId="7621b752625f4c06" providerId="LiveId" clId="{CE8622A3-12B5-424B-AC43-66B144C07736}" dt="2021-06-16T08:12:05.214" v="486"/>
        <pc:sldMkLst>
          <pc:docMk/>
          <pc:sldMk cId="0" sldId="267"/>
        </pc:sldMkLst>
      </pc:sldChg>
      <pc:sldChg chg="addSp delSp modSp add del">
        <pc:chgData name="" userId="7621b752625f4c06" providerId="LiveId" clId="{CE8622A3-12B5-424B-AC43-66B144C07736}" dt="2021-06-16T08:02:40.845" v="467" actId="2696"/>
        <pc:sldMkLst>
          <pc:docMk/>
          <pc:sldMk cId="2338938496" sldId="267"/>
        </pc:sldMkLst>
        <pc:spChg chg="add mod">
          <ac:chgData name="" userId="7621b752625f4c06" providerId="LiveId" clId="{CE8622A3-12B5-424B-AC43-66B144C07736}" dt="2021-06-16T07:46:10.779" v="272" actId="14100"/>
          <ac:spMkLst>
            <pc:docMk/>
            <pc:sldMk cId="2338938496" sldId="267"/>
            <ac:spMk id="3" creationId="{F143B766-B467-4585-86A6-E53E0DFB180D}"/>
          </ac:spMkLst>
        </pc:spChg>
        <pc:spChg chg="add mod">
          <ac:chgData name="" userId="7621b752625f4c06" providerId="LiveId" clId="{CE8622A3-12B5-424B-AC43-66B144C07736}" dt="2021-06-16T07:47:14.378" v="280" actId="1076"/>
          <ac:spMkLst>
            <pc:docMk/>
            <pc:sldMk cId="2338938496" sldId="267"/>
            <ac:spMk id="13" creationId="{4085A295-020B-4457-916E-28F0FB1886F7}"/>
          </ac:spMkLst>
        </pc:spChg>
        <pc:spChg chg="add mod">
          <ac:chgData name="" userId="7621b752625f4c06" providerId="LiveId" clId="{CE8622A3-12B5-424B-AC43-66B144C07736}" dt="2021-06-16T07:46:10.779" v="272" actId="14100"/>
          <ac:spMkLst>
            <pc:docMk/>
            <pc:sldMk cId="2338938496" sldId="267"/>
            <ac:spMk id="14" creationId="{C63F0D5C-624D-44E2-A794-84D36AAE99F1}"/>
          </ac:spMkLst>
        </pc:spChg>
        <pc:spChg chg="add mod">
          <ac:chgData name="" userId="7621b752625f4c06" providerId="LiveId" clId="{CE8622A3-12B5-424B-AC43-66B144C07736}" dt="2021-06-16T07:46:10.779" v="272" actId="14100"/>
          <ac:spMkLst>
            <pc:docMk/>
            <pc:sldMk cId="2338938496" sldId="267"/>
            <ac:spMk id="32" creationId="{A633733C-C963-4C6F-8B53-053FFA3282B7}"/>
          </ac:spMkLst>
        </pc:spChg>
        <pc:spChg chg="add mod">
          <ac:chgData name="" userId="7621b752625f4c06" providerId="LiveId" clId="{CE8622A3-12B5-424B-AC43-66B144C07736}" dt="2021-06-16T07:46:28.179" v="277" actId="14100"/>
          <ac:spMkLst>
            <pc:docMk/>
            <pc:sldMk cId="2338938496" sldId="267"/>
            <ac:spMk id="33" creationId="{7964308A-B05C-4C5F-BEFD-ECFB6FDF821C}"/>
          </ac:spMkLst>
        </pc:spChg>
        <pc:spChg chg="add mod">
          <ac:chgData name="" userId="7621b752625f4c06" providerId="LiveId" clId="{CE8622A3-12B5-424B-AC43-66B144C07736}" dt="2021-06-16T07:46:24.965" v="276" actId="14100"/>
          <ac:spMkLst>
            <pc:docMk/>
            <pc:sldMk cId="2338938496" sldId="267"/>
            <ac:spMk id="34" creationId="{F34FEC2F-CD23-4FDE-AF22-E0D94DEBCC0F}"/>
          </ac:spMkLst>
        </pc:spChg>
        <pc:spChg chg="add mod">
          <ac:chgData name="" userId="7621b752625f4c06" providerId="LiveId" clId="{CE8622A3-12B5-424B-AC43-66B144C07736}" dt="2021-06-16T07:46:10.779" v="272" actId="14100"/>
          <ac:spMkLst>
            <pc:docMk/>
            <pc:sldMk cId="2338938496" sldId="267"/>
            <ac:spMk id="38" creationId="{C3859A3D-CBD8-4D63-BA30-20815A3F8692}"/>
          </ac:spMkLst>
        </pc:spChg>
        <pc:spChg chg="add mod">
          <ac:chgData name="" userId="7621b752625f4c06" providerId="LiveId" clId="{CE8622A3-12B5-424B-AC43-66B144C07736}" dt="2021-06-16T07:46:17.109" v="273" actId="14100"/>
          <ac:spMkLst>
            <pc:docMk/>
            <pc:sldMk cId="2338938496" sldId="267"/>
            <ac:spMk id="39" creationId="{D2EDE0EF-821E-4840-876A-FD74651D7EC2}"/>
          </ac:spMkLst>
        </pc:spChg>
        <pc:spChg chg="add mod">
          <ac:chgData name="" userId="7621b752625f4c06" providerId="LiveId" clId="{CE8622A3-12B5-424B-AC43-66B144C07736}" dt="2021-06-16T07:46:20.463" v="274" actId="14100"/>
          <ac:spMkLst>
            <pc:docMk/>
            <pc:sldMk cId="2338938496" sldId="267"/>
            <ac:spMk id="40" creationId="{0B9D5EA9-A664-4392-B0B7-E74BB2671E46}"/>
          </ac:spMkLst>
        </pc:spChg>
        <pc:spChg chg="add mod">
          <ac:chgData name="" userId="7621b752625f4c06" providerId="LiveId" clId="{CE8622A3-12B5-424B-AC43-66B144C07736}" dt="2021-06-16T07:46:22.297" v="275" actId="1076"/>
          <ac:spMkLst>
            <pc:docMk/>
            <pc:sldMk cId="2338938496" sldId="267"/>
            <ac:spMk id="45" creationId="{DC9DF135-ED60-4AF0-8EF5-F2B5B7BF3600}"/>
          </ac:spMkLst>
        </pc:spChg>
        <pc:spChg chg="add mod">
          <ac:chgData name="" userId="7621b752625f4c06" providerId="LiveId" clId="{CE8622A3-12B5-424B-AC43-66B144C07736}" dt="2021-06-16T07:46:10.779" v="272" actId="14100"/>
          <ac:spMkLst>
            <pc:docMk/>
            <pc:sldMk cId="2338938496" sldId="267"/>
            <ac:spMk id="46" creationId="{87A6B83A-FBA3-4D08-98BA-68045343B2B9}"/>
          </ac:spMkLst>
        </pc:spChg>
        <pc:spChg chg="add mod">
          <ac:chgData name="" userId="7621b752625f4c06" providerId="LiveId" clId="{CE8622A3-12B5-424B-AC43-66B144C07736}" dt="2021-06-16T07:46:10.779" v="272" actId="14100"/>
          <ac:spMkLst>
            <pc:docMk/>
            <pc:sldMk cId="2338938496" sldId="267"/>
            <ac:spMk id="47" creationId="{590377F3-E6DB-492F-925B-1F0447B6CCF5}"/>
          </ac:spMkLst>
        </pc:spChg>
        <pc:spChg chg="add mod">
          <ac:chgData name="" userId="7621b752625f4c06" providerId="LiveId" clId="{CE8622A3-12B5-424B-AC43-66B144C07736}" dt="2021-06-16T07:46:10.779" v="272" actId="14100"/>
          <ac:spMkLst>
            <pc:docMk/>
            <pc:sldMk cId="2338938496" sldId="267"/>
            <ac:spMk id="48" creationId="{E4FA8A37-537D-48C9-9A5B-A0C2F2B37400}"/>
          </ac:spMkLst>
        </pc:spChg>
        <pc:grpChg chg="add mod">
          <ac:chgData name="" userId="7621b752625f4c06" providerId="LiveId" clId="{CE8622A3-12B5-424B-AC43-66B144C07736}" dt="2021-06-16T07:46:10.779" v="272" actId="14100"/>
          <ac:grpSpMkLst>
            <pc:docMk/>
            <pc:sldMk cId="2338938496" sldId="267"/>
            <ac:grpSpMk id="4" creationId="{A8D7EC63-8902-47DB-9C55-01B767B11C18}"/>
          </ac:grpSpMkLst>
        </pc:grpChg>
        <pc:grpChg chg="add mod">
          <ac:chgData name="" userId="7621b752625f4c06" providerId="LiveId" clId="{CE8622A3-12B5-424B-AC43-66B144C07736}" dt="2021-06-16T07:46:10.779" v="272" actId="14100"/>
          <ac:grpSpMkLst>
            <pc:docMk/>
            <pc:sldMk cId="2338938496" sldId="267"/>
            <ac:grpSpMk id="7" creationId="{DCB5FFC3-CD7C-4386-B165-D9B03CD4CAC7}"/>
          </ac:grpSpMkLst>
        </pc:grpChg>
        <pc:grpChg chg="add mod">
          <ac:chgData name="" userId="7621b752625f4c06" providerId="LiveId" clId="{CE8622A3-12B5-424B-AC43-66B144C07736}" dt="2021-06-16T07:47:26.243" v="285" actId="1076"/>
          <ac:grpSpMkLst>
            <pc:docMk/>
            <pc:sldMk cId="2338938496" sldId="267"/>
            <ac:grpSpMk id="10" creationId="{3D7F8887-8B90-4F9E-867B-3DFD8303A298}"/>
          </ac:grpSpMkLst>
        </pc:grpChg>
        <pc:grpChg chg="add mod">
          <ac:chgData name="" userId="7621b752625f4c06" providerId="LiveId" clId="{CE8622A3-12B5-424B-AC43-66B144C07736}" dt="2021-06-16T07:46:10.779" v="272" actId="14100"/>
          <ac:grpSpMkLst>
            <pc:docMk/>
            <pc:sldMk cId="2338938496" sldId="267"/>
            <ac:grpSpMk id="15" creationId="{8E479731-4BE1-4724-8959-74375146892A}"/>
          </ac:grpSpMkLst>
        </pc:grpChg>
        <pc:grpChg chg="add mod">
          <ac:chgData name="" userId="7621b752625f4c06" providerId="LiveId" clId="{CE8622A3-12B5-424B-AC43-66B144C07736}" dt="2021-06-16T07:47:16.468" v="281" actId="1076"/>
          <ac:grpSpMkLst>
            <pc:docMk/>
            <pc:sldMk cId="2338938496" sldId="267"/>
            <ac:grpSpMk id="18" creationId="{70DF03F6-0CC3-4D81-BE83-672E92AF9A7B}"/>
          </ac:grpSpMkLst>
        </pc:grpChg>
        <pc:grpChg chg="add mod">
          <ac:chgData name="" userId="7621b752625f4c06" providerId="LiveId" clId="{CE8622A3-12B5-424B-AC43-66B144C07736}" dt="2021-06-16T07:47:29.615" v="286" actId="1076"/>
          <ac:grpSpMkLst>
            <pc:docMk/>
            <pc:sldMk cId="2338938496" sldId="267"/>
            <ac:grpSpMk id="21" creationId="{B067DD68-8A19-4AF5-B90A-CEA98C5E9ECB}"/>
          </ac:grpSpMkLst>
        </pc:grpChg>
        <pc:grpChg chg="add mod">
          <ac:chgData name="" userId="7621b752625f4c06" providerId="LiveId" clId="{CE8622A3-12B5-424B-AC43-66B144C07736}" dt="2021-06-16T07:46:10.779" v="272" actId="14100"/>
          <ac:grpSpMkLst>
            <pc:docMk/>
            <pc:sldMk cId="2338938496" sldId="267"/>
            <ac:grpSpMk id="24" creationId="{841711B1-164D-460A-A0FF-1C0C3B930638}"/>
          </ac:grpSpMkLst>
        </pc:grpChg>
        <pc:grpChg chg="add mod">
          <ac:chgData name="" userId="7621b752625f4c06" providerId="LiveId" clId="{CE8622A3-12B5-424B-AC43-66B144C07736}" dt="2021-06-16T07:46:10.779" v="272" actId="14100"/>
          <ac:grpSpMkLst>
            <pc:docMk/>
            <pc:sldMk cId="2338938496" sldId="267"/>
            <ac:grpSpMk id="28" creationId="{EF2479B1-5913-412B-B046-2BF757AF1391}"/>
          </ac:grpSpMkLst>
        </pc:grpChg>
        <pc:grpChg chg="add mod">
          <ac:chgData name="" userId="7621b752625f4c06" providerId="LiveId" clId="{CE8622A3-12B5-424B-AC43-66B144C07736}" dt="2021-06-16T07:46:10.779" v="272" actId="14100"/>
          <ac:grpSpMkLst>
            <pc:docMk/>
            <pc:sldMk cId="2338938496" sldId="267"/>
            <ac:grpSpMk id="35" creationId="{E303BA89-DC1D-47FA-B0F6-94F71B5BDBDE}"/>
          </ac:grpSpMkLst>
        </pc:grpChg>
        <pc:grpChg chg="add mod">
          <ac:chgData name="" userId="7621b752625f4c06" providerId="LiveId" clId="{CE8622A3-12B5-424B-AC43-66B144C07736}" dt="2021-06-16T07:46:10.779" v="272" actId="14100"/>
          <ac:grpSpMkLst>
            <pc:docMk/>
            <pc:sldMk cId="2338938496" sldId="267"/>
            <ac:grpSpMk id="41" creationId="{EF661484-FF98-4019-AD63-5F7B659C3C6B}"/>
          </ac:grpSpMkLst>
        </pc:grpChg>
        <pc:grpChg chg="add mod">
          <ac:chgData name="" userId="7621b752625f4c06" providerId="LiveId" clId="{CE8622A3-12B5-424B-AC43-66B144C07736}" dt="2021-06-16T07:47:38.160" v="289" actId="1076"/>
          <ac:grpSpMkLst>
            <pc:docMk/>
            <pc:sldMk cId="2338938496" sldId="267"/>
            <ac:grpSpMk id="49" creationId="{C65468F0-E29A-44AC-A481-D907586B75CC}"/>
          </ac:grpSpMkLst>
        </pc:grpChg>
        <pc:grpChg chg="add mod">
          <ac:chgData name="" userId="7621b752625f4c06" providerId="LiveId" clId="{CE8622A3-12B5-424B-AC43-66B144C07736}" dt="2021-06-16T07:47:39.389" v="290" actId="1076"/>
          <ac:grpSpMkLst>
            <pc:docMk/>
            <pc:sldMk cId="2338938496" sldId="267"/>
            <ac:grpSpMk id="52" creationId="{21D1887C-C8EB-4390-AAEB-D61736DC3ED3}"/>
          </ac:grpSpMkLst>
        </pc:grpChg>
        <pc:grpChg chg="add mod">
          <ac:chgData name="" userId="7621b752625f4c06" providerId="LiveId" clId="{CE8622A3-12B5-424B-AC43-66B144C07736}" dt="2021-06-16T07:47:41.720" v="291" actId="1076"/>
          <ac:grpSpMkLst>
            <pc:docMk/>
            <pc:sldMk cId="2338938496" sldId="267"/>
            <ac:grpSpMk id="55" creationId="{44623AB6-37B9-444D-8538-62BDBD23FCEC}"/>
          </ac:grpSpMkLst>
        </pc:grpChg>
        <pc:picChg chg="del">
          <ac:chgData name="" userId="7621b752625f4c06" providerId="LiveId" clId="{CE8622A3-12B5-424B-AC43-66B144C07736}" dt="2021-06-16T07:46:04.510" v="268" actId="478"/>
          <ac:picMkLst>
            <pc:docMk/>
            <pc:sldMk cId="2338938496" sldId="267"/>
            <ac:picMk id="1026" creationId="{65A614B5-68B2-4062-8AEC-51F821BA6521}"/>
          </ac:picMkLst>
        </pc:picChg>
      </pc:sldChg>
      <pc:sldChg chg="addSp delSp modSp add">
        <pc:chgData name="" userId="7621b752625f4c06" providerId="LiveId" clId="{CE8622A3-12B5-424B-AC43-66B144C07736}" dt="2021-06-16T07:48:27.743" v="300" actId="1076"/>
        <pc:sldMkLst>
          <pc:docMk/>
          <pc:sldMk cId="1259436426" sldId="268"/>
        </pc:sldMkLst>
        <pc:spChg chg="del">
          <ac:chgData name="" userId="7621b752625f4c06" providerId="LiveId" clId="{CE8622A3-12B5-424B-AC43-66B144C07736}" dt="2021-06-16T07:48:07.103" v="295" actId="478"/>
          <ac:spMkLst>
            <pc:docMk/>
            <pc:sldMk cId="1259436426" sldId="268"/>
            <ac:spMk id="6" creationId="{3DA7F1E5-F504-4184-B5C2-1E6B9F57F4A7}"/>
          </ac:spMkLst>
        </pc:spChg>
        <pc:spChg chg="del topLvl">
          <ac:chgData name="" userId="7621b752625f4c06" providerId="LiveId" clId="{CE8622A3-12B5-424B-AC43-66B144C07736}" dt="2021-06-16T07:48:14.152" v="297" actId="478"/>
          <ac:spMkLst>
            <pc:docMk/>
            <pc:sldMk cId="1259436426" sldId="268"/>
            <ac:spMk id="7" creationId="{F8A4DFD2-9853-485D-9466-3B7BE5F54679}"/>
          </ac:spMkLst>
        </pc:spChg>
        <pc:spChg chg="del">
          <ac:chgData name="" userId="7621b752625f4c06" providerId="LiveId" clId="{CE8622A3-12B5-424B-AC43-66B144C07736}" dt="2021-06-16T07:48:10.603" v="296" actId="478"/>
          <ac:spMkLst>
            <pc:docMk/>
            <pc:sldMk cId="1259436426" sldId="268"/>
            <ac:spMk id="8" creationId="{83C00807-A607-450B-8D0D-EF2F4C5C40F5}"/>
          </ac:spMkLst>
        </pc:spChg>
        <pc:spChg chg="del topLvl">
          <ac:chgData name="" userId="7621b752625f4c06" providerId="LiveId" clId="{CE8622A3-12B5-424B-AC43-66B144C07736}" dt="2021-06-16T07:48:15.442" v="298" actId="478"/>
          <ac:spMkLst>
            <pc:docMk/>
            <pc:sldMk cId="1259436426" sldId="268"/>
            <ac:spMk id="9" creationId="{614F6116-9493-46A1-B258-7338DE1179A3}"/>
          </ac:spMkLst>
        </pc:spChg>
        <pc:grpChg chg="del">
          <ac:chgData name="" userId="7621b752625f4c06" providerId="LiveId" clId="{CE8622A3-12B5-424B-AC43-66B144C07736}" dt="2021-06-16T07:48:14.152" v="297" actId="478"/>
          <ac:grpSpMkLst>
            <pc:docMk/>
            <pc:sldMk cId="1259436426" sldId="268"/>
            <ac:grpSpMk id="5" creationId="{7BA47B5C-4953-4669-8AA6-DAD164D626C5}"/>
          </ac:grpSpMkLst>
        </pc:grpChg>
        <pc:grpChg chg="add mod">
          <ac:chgData name="" userId="7621b752625f4c06" providerId="LiveId" clId="{CE8622A3-12B5-424B-AC43-66B144C07736}" dt="2021-06-16T07:48:27.743" v="300" actId="1076"/>
          <ac:grpSpMkLst>
            <pc:docMk/>
            <pc:sldMk cId="1259436426" sldId="268"/>
            <ac:grpSpMk id="10" creationId="{2EF1EAF7-5932-4675-85D8-C679C1FCA6D8}"/>
          </ac:grpSpMkLst>
        </pc:grpChg>
      </pc:sldChg>
      <pc:sldChg chg="add del">
        <pc:chgData name="" userId="7621b752625f4c06" providerId="LiveId" clId="{CE8622A3-12B5-424B-AC43-66B144C07736}" dt="2021-06-16T07:48:00.294" v="293" actId="2696"/>
        <pc:sldMkLst>
          <pc:docMk/>
          <pc:sldMk cId="2833540358" sldId="268"/>
        </pc:sldMkLst>
      </pc:sldChg>
      <pc:sldChg chg="addSp delSp modSp add ord">
        <pc:chgData name="" userId="7621b752625f4c06" providerId="LiveId" clId="{CE8622A3-12B5-424B-AC43-66B144C07736}" dt="2021-06-16T08:10:18.306" v="475"/>
        <pc:sldMkLst>
          <pc:docMk/>
          <pc:sldMk cId="3658120686" sldId="269"/>
        </pc:sldMkLst>
        <pc:spChg chg="add mod">
          <ac:chgData name="" userId="7621b752625f4c06" providerId="LiveId" clId="{CE8622A3-12B5-424B-AC43-66B144C07736}" dt="2021-06-16T08:04:34.818" v="473" actId="1076"/>
          <ac:spMkLst>
            <pc:docMk/>
            <pc:sldMk cId="3658120686" sldId="269"/>
            <ac:spMk id="25" creationId="{60B6070F-797E-4142-8D03-24D318E42EC5}"/>
          </ac:spMkLst>
        </pc:spChg>
        <pc:grpChg chg="add del mod">
          <ac:chgData name="" userId="7621b752625f4c06" providerId="LiveId" clId="{CE8622A3-12B5-424B-AC43-66B144C07736}" dt="2021-06-16T08:02:43.371" v="468" actId="478"/>
          <ac:grpSpMkLst>
            <pc:docMk/>
            <pc:sldMk cId="3658120686" sldId="269"/>
            <ac:grpSpMk id="2" creationId="{AE7247D1-8463-4353-B06E-8172BFACA409}"/>
          </ac:grpSpMkLst>
        </pc:grpChg>
        <pc:grpChg chg="add del mod">
          <ac:chgData name="" userId="7621b752625f4c06" providerId="LiveId" clId="{CE8622A3-12B5-424B-AC43-66B144C07736}" dt="2021-06-16T08:02:43.371" v="468" actId="478"/>
          <ac:grpSpMkLst>
            <pc:docMk/>
            <pc:sldMk cId="3658120686" sldId="269"/>
            <ac:grpSpMk id="8" creationId="{433837F9-99D5-4122-B3E1-6A57CD883552}"/>
          </ac:grpSpMkLst>
        </pc:grpChg>
        <pc:grpChg chg="add del mod">
          <ac:chgData name="" userId="7621b752625f4c06" providerId="LiveId" clId="{CE8622A3-12B5-424B-AC43-66B144C07736}" dt="2021-06-16T08:02:43.371" v="468" actId="478"/>
          <ac:grpSpMkLst>
            <pc:docMk/>
            <pc:sldMk cId="3658120686" sldId="269"/>
            <ac:grpSpMk id="21" creationId="{260FCC13-DCB9-4642-993F-03A90891DB37}"/>
          </ac:grpSpMkLst>
        </pc:grpChg>
      </pc:sldChg>
      <pc:sldChg chg="add ord">
        <pc:chgData name="" userId="7621b752625f4c06" providerId="LiveId" clId="{CE8622A3-12B5-424B-AC43-66B144C07736}" dt="2021-06-16T08:12:09.546" v="487"/>
        <pc:sldMkLst>
          <pc:docMk/>
          <pc:sldMk cId="3162186542" sldId="270"/>
        </pc:sldMkLst>
      </pc:sldChg>
      <pc:sldChg chg="addSp delSp modSp add">
        <pc:chgData name="" userId="7621b752625f4c06" providerId="LiveId" clId="{CE8622A3-12B5-424B-AC43-66B144C07736}" dt="2021-06-16T07:51:34.683" v="408" actId="207"/>
        <pc:sldMkLst>
          <pc:docMk/>
          <pc:sldMk cId="4271817003" sldId="271"/>
        </pc:sldMkLst>
        <pc:spChg chg="add mod">
          <ac:chgData name="" userId="7621b752625f4c06" providerId="LiveId" clId="{CE8622A3-12B5-424B-AC43-66B144C07736}" dt="2021-06-16T07:51:18.899" v="388" actId="1076"/>
          <ac:spMkLst>
            <pc:docMk/>
            <pc:sldMk cId="4271817003" sldId="271"/>
            <ac:spMk id="2" creationId="{86C6A788-7747-4E42-A88B-54E2D677E124}"/>
          </ac:spMkLst>
        </pc:spChg>
        <pc:spChg chg="add del mod">
          <ac:chgData name="" userId="7621b752625f4c06" providerId="LiveId" clId="{CE8622A3-12B5-424B-AC43-66B144C07736}" dt="2021-06-16T07:50:32.411" v="329" actId="478"/>
          <ac:spMkLst>
            <pc:docMk/>
            <pc:sldMk cId="4271817003" sldId="271"/>
            <ac:spMk id="3" creationId="{47E2B452-16C6-40C7-8B61-D22211A86A1F}"/>
          </ac:spMkLst>
        </pc:spChg>
        <pc:spChg chg="add mod">
          <ac:chgData name="" userId="7621b752625f4c06" providerId="LiveId" clId="{CE8622A3-12B5-424B-AC43-66B144C07736}" dt="2021-06-16T07:51:34.683" v="408" actId="207"/>
          <ac:spMkLst>
            <pc:docMk/>
            <pc:sldMk cId="4271817003" sldId="271"/>
            <ac:spMk id="4" creationId="{B69D33CD-DEBD-4150-9507-C93B3E73D376}"/>
          </ac:spMkLst>
        </pc:spChg>
      </pc:sldChg>
      <pc:sldChg chg="addSp delSp modSp add del">
        <pc:chgData name="" userId="7621b752625f4c06" providerId="LiveId" clId="{CE8622A3-12B5-424B-AC43-66B144C07736}" dt="2021-06-16T08:12:18.029" v="488" actId="2696"/>
        <pc:sldMkLst>
          <pc:docMk/>
          <pc:sldMk cId="3125391333" sldId="272"/>
        </pc:sldMkLst>
        <pc:spChg chg="add del mod">
          <ac:chgData name="" userId="7621b752625f4c06" providerId="LiveId" clId="{CE8622A3-12B5-424B-AC43-66B144C07736}" dt="2021-06-16T07:50:38.081" v="334"/>
          <ac:spMkLst>
            <pc:docMk/>
            <pc:sldMk cId="3125391333" sldId="272"/>
            <ac:spMk id="2" creationId="{4ADB3E03-9C71-4D49-941E-0AD3DB0388C2}"/>
          </ac:spMkLst>
        </pc:spChg>
      </pc:sldChg>
      <pc:sldChg chg="add del">
        <pc:chgData name="" userId="7621b752625f4c06" providerId="LiveId" clId="{CE8622A3-12B5-424B-AC43-66B144C07736}" dt="2021-06-16T07:50:35.042" v="331"/>
        <pc:sldMkLst>
          <pc:docMk/>
          <pc:sldMk cId="1405841749" sldId="273"/>
        </pc:sldMkLst>
      </pc:sldChg>
      <pc:sldChg chg="modSp add">
        <pc:chgData name="" userId="7621b752625f4c06" providerId="LiveId" clId="{CE8622A3-12B5-424B-AC43-66B144C07736}" dt="2021-06-16T08:23:20.334" v="580" actId="20577"/>
        <pc:sldMkLst>
          <pc:docMk/>
          <pc:sldMk cId="1888779119" sldId="273"/>
        </pc:sldMkLst>
        <pc:spChg chg="mod">
          <ac:chgData name="" userId="7621b752625f4c06" providerId="LiveId" clId="{CE8622A3-12B5-424B-AC43-66B144C07736}" dt="2021-06-16T08:23:20.334" v="580" actId="20577"/>
          <ac:spMkLst>
            <pc:docMk/>
            <pc:sldMk cId="1888779119" sldId="273"/>
            <ac:spMk id="4" creationId="{B69D33CD-DEBD-4150-9507-C93B3E73D376}"/>
          </ac:spMkLst>
        </pc:spChg>
      </pc:sldChg>
      <pc:sldChg chg="modSp add">
        <pc:chgData name="" userId="7621b752625f4c06" providerId="LiveId" clId="{CE8622A3-12B5-424B-AC43-66B144C07736}" dt="2021-06-16T07:52:05.201" v="455" actId="6549"/>
        <pc:sldMkLst>
          <pc:docMk/>
          <pc:sldMk cId="3047344922" sldId="274"/>
        </pc:sldMkLst>
        <pc:spChg chg="mod">
          <ac:chgData name="" userId="7621b752625f4c06" providerId="LiveId" clId="{CE8622A3-12B5-424B-AC43-66B144C07736}" dt="2021-06-16T07:52:05.201" v="455" actId="6549"/>
          <ac:spMkLst>
            <pc:docMk/>
            <pc:sldMk cId="3047344922" sldId="274"/>
            <ac:spMk id="4" creationId="{B69D33CD-DEBD-4150-9507-C93B3E73D376}"/>
          </ac:spMkLst>
        </pc:spChg>
      </pc:sldChg>
      <pc:sldChg chg="modSp add">
        <pc:chgData name="" userId="7621b752625f4c06" providerId="LiveId" clId="{CE8622A3-12B5-424B-AC43-66B144C07736}" dt="2021-06-16T07:52:25.470" v="465" actId="1076"/>
        <pc:sldMkLst>
          <pc:docMk/>
          <pc:sldMk cId="289189920" sldId="275"/>
        </pc:sldMkLst>
        <pc:spChg chg="mod">
          <ac:chgData name="" userId="7621b752625f4c06" providerId="LiveId" clId="{CE8622A3-12B5-424B-AC43-66B144C07736}" dt="2021-06-16T07:52:25.470" v="465" actId="1076"/>
          <ac:spMkLst>
            <pc:docMk/>
            <pc:sldMk cId="289189920" sldId="275"/>
            <ac:spMk id="4" creationId="{B69D33CD-DEBD-4150-9507-C93B3E73D376}"/>
          </ac:spMkLst>
        </pc:spChg>
      </pc:sldChg>
      <pc:sldChg chg="add ord">
        <pc:chgData name="" userId="7621b752625f4c06" providerId="LiveId" clId="{CE8622A3-12B5-424B-AC43-66B144C07736}" dt="2021-06-16T08:11:48.534" v="484"/>
        <pc:sldMkLst>
          <pc:docMk/>
          <pc:sldMk cId="1713670265" sldId="276"/>
        </pc:sldMkLst>
      </pc:sldChg>
      <pc:sldChg chg="add">
        <pc:chgData name="" userId="7621b752625f4c06" providerId="LiveId" clId="{CE8622A3-12B5-424B-AC43-66B144C07736}" dt="2021-06-16T08:10:01.270" v="474"/>
        <pc:sldMkLst>
          <pc:docMk/>
          <pc:sldMk cId="2217225164" sldId="277"/>
        </pc:sldMkLst>
      </pc:sldChg>
      <pc:sldChg chg="addSp delSp modSp add ord">
        <pc:chgData name="" userId="7621b752625f4c06" providerId="LiveId" clId="{CE8622A3-12B5-424B-AC43-66B144C07736}" dt="2021-06-16T08:10:53.455" v="480"/>
        <pc:sldMkLst>
          <pc:docMk/>
          <pc:sldMk cId="681301088" sldId="278"/>
        </pc:sldMkLst>
        <pc:spChg chg="del">
          <ac:chgData name="" userId="7621b752625f4c06" providerId="LiveId" clId="{CE8622A3-12B5-424B-AC43-66B144C07736}" dt="2021-06-16T08:10:32.724" v="477" actId="478"/>
          <ac:spMkLst>
            <pc:docMk/>
            <pc:sldMk cId="681301088" sldId="278"/>
            <ac:spMk id="25" creationId="{60B6070F-797E-4142-8D03-24D318E42EC5}"/>
          </ac:spMkLst>
        </pc:spChg>
        <pc:picChg chg="add mod">
          <ac:chgData name="" userId="7621b752625f4c06" providerId="LiveId" clId="{CE8622A3-12B5-424B-AC43-66B144C07736}" dt="2021-06-16T08:10:43.287" v="479" actId="1076"/>
          <ac:picMkLst>
            <pc:docMk/>
            <pc:sldMk cId="681301088" sldId="278"/>
            <ac:picMk id="2" creationId="{4559BB3B-E708-4E19-B4B8-0CBFBCCDDCEE}"/>
          </ac:picMkLst>
        </pc:picChg>
      </pc:sldChg>
      <pc:sldChg chg="add ord">
        <pc:chgData name="" userId="7621b752625f4c06" providerId="LiveId" clId="{CE8622A3-12B5-424B-AC43-66B144C07736}" dt="2021-06-16T08:12:05.214" v="486"/>
        <pc:sldMkLst>
          <pc:docMk/>
          <pc:sldMk cId="0" sldId="279"/>
        </pc:sldMkLst>
      </pc:sldChg>
      <pc:sldChg chg="add ord">
        <pc:chgData name="" userId="7621b752625f4c06" providerId="LiveId" clId="{CE8622A3-12B5-424B-AC43-66B144C07736}" dt="2021-06-16T08:12:05.214" v="486"/>
        <pc:sldMkLst>
          <pc:docMk/>
          <pc:sldMk cId="0" sldId="280"/>
        </pc:sldMkLst>
      </pc:sldChg>
      <pc:sldChg chg="add ord">
        <pc:chgData name="" userId="7621b752625f4c06" providerId="LiveId" clId="{CE8622A3-12B5-424B-AC43-66B144C07736}" dt="2021-06-16T08:12:05.214" v="486"/>
        <pc:sldMkLst>
          <pc:docMk/>
          <pc:sldMk cId="0" sldId="281"/>
        </pc:sldMkLst>
      </pc:sldChg>
      <pc:sldChg chg="add ord">
        <pc:chgData name="" userId="7621b752625f4c06" providerId="LiveId" clId="{CE8622A3-12B5-424B-AC43-66B144C07736}" dt="2021-06-16T08:12:05.214" v="486"/>
        <pc:sldMkLst>
          <pc:docMk/>
          <pc:sldMk cId="0" sldId="282"/>
        </pc:sldMkLst>
      </pc:sldChg>
      <pc:sldChg chg="addSp delSp modSp add">
        <pc:chgData name="" userId="7621b752625f4c06" providerId="LiveId" clId="{CE8622A3-12B5-424B-AC43-66B144C07736}" dt="2021-06-16T08:18:27.699" v="526" actId="478"/>
        <pc:sldMkLst>
          <pc:docMk/>
          <pc:sldMk cId="3982173914" sldId="283"/>
        </pc:sldMkLst>
        <pc:spChg chg="add del">
          <ac:chgData name="" userId="7621b752625f4c06" providerId="LiveId" clId="{CE8622A3-12B5-424B-AC43-66B144C07736}" dt="2021-06-16T08:18:27.699" v="526" actId="478"/>
          <ac:spMkLst>
            <pc:docMk/>
            <pc:sldMk cId="3982173914" sldId="283"/>
            <ac:spMk id="2" creationId="{86C6A788-7747-4E42-A88B-54E2D677E124}"/>
          </ac:spMkLst>
        </pc:spChg>
        <pc:spChg chg="mod">
          <ac:chgData name="" userId="7621b752625f4c06" providerId="LiveId" clId="{CE8622A3-12B5-424B-AC43-66B144C07736}" dt="2021-06-16T08:18:26.062" v="525" actId="3062"/>
          <ac:spMkLst>
            <pc:docMk/>
            <pc:sldMk cId="3982173914" sldId="283"/>
            <ac:spMk id="4" creationId="{B69D33CD-DEBD-4150-9507-C93B3E73D376}"/>
          </ac:spMkLst>
        </pc:spChg>
      </pc:sldChg>
      <pc:sldChg chg="addSp delSp modSp add">
        <pc:chgData name="" userId="7621b752625f4c06" providerId="LiveId" clId="{CE8622A3-12B5-424B-AC43-66B144C07736}" dt="2021-06-16T08:19:15.853" v="531" actId="14100"/>
        <pc:sldMkLst>
          <pc:docMk/>
          <pc:sldMk cId="747317983" sldId="284"/>
        </pc:sldMkLst>
        <pc:spChg chg="del">
          <ac:chgData name="" userId="7621b752625f4c06" providerId="LiveId" clId="{CE8622A3-12B5-424B-AC43-66B144C07736}" dt="2021-06-16T08:19:12.063" v="528" actId="478"/>
          <ac:spMkLst>
            <pc:docMk/>
            <pc:sldMk cId="747317983" sldId="284"/>
            <ac:spMk id="4" creationId="{B69D33CD-DEBD-4150-9507-C93B3E73D376}"/>
          </ac:spMkLst>
        </pc:spChg>
        <pc:picChg chg="add mod">
          <ac:chgData name="" userId="7621b752625f4c06" providerId="LiveId" clId="{CE8622A3-12B5-424B-AC43-66B144C07736}" dt="2021-06-16T08:19:15.853" v="531" actId="14100"/>
          <ac:picMkLst>
            <pc:docMk/>
            <pc:sldMk cId="747317983" sldId="284"/>
            <ac:picMk id="2" creationId="{C0900F66-5DD8-4843-882D-886DA700A8A5}"/>
          </ac:picMkLst>
        </pc:picChg>
      </pc:sldChg>
      <pc:sldChg chg="addSp delSp modSp add">
        <pc:chgData name="" userId="7621b752625f4c06" providerId="LiveId" clId="{CE8622A3-12B5-424B-AC43-66B144C07736}" dt="2021-06-16T08:19:41.146" v="537" actId="14100"/>
        <pc:sldMkLst>
          <pc:docMk/>
          <pc:sldMk cId="4103837413" sldId="285"/>
        </pc:sldMkLst>
        <pc:picChg chg="del">
          <ac:chgData name="" userId="7621b752625f4c06" providerId="LiveId" clId="{CE8622A3-12B5-424B-AC43-66B144C07736}" dt="2021-06-16T08:19:32.626" v="533" actId="478"/>
          <ac:picMkLst>
            <pc:docMk/>
            <pc:sldMk cId="4103837413" sldId="285"/>
            <ac:picMk id="2" creationId="{C0900F66-5DD8-4843-882D-886DA700A8A5}"/>
          </ac:picMkLst>
        </pc:picChg>
        <pc:picChg chg="add mod">
          <ac:chgData name="" userId="7621b752625f4c06" providerId="LiveId" clId="{CE8622A3-12B5-424B-AC43-66B144C07736}" dt="2021-06-16T08:19:41.146" v="537" actId="14100"/>
          <ac:picMkLst>
            <pc:docMk/>
            <pc:sldMk cId="4103837413" sldId="285"/>
            <ac:picMk id="3" creationId="{28244817-55B9-4D71-B9DD-AA00FB64A9C6}"/>
          </ac:picMkLst>
        </pc:picChg>
      </pc:sldChg>
      <pc:sldChg chg="addSp delSp modSp add">
        <pc:chgData name="" userId="7621b752625f4c06" providerId="LiveId" clId="{CE8622A3-12B5-424B-AC43-66B144C07736}" dt="2021-06-16T08:21:08.092" v="551" actId="1076"/>
        <pc:sldMkLst>
          <pc:docMk/>
          <pc:sldMk cId="502918509" sldId="286"/>
        </pc:sldMkLst>
        <pc:picChg chg="add del mod modCrop">
          <ac:chgData name="" userId="7621b752625f4c06" providerId="LiveId" clId="{CE8622A3-12B5-424B-AC43-66B144C07736}" dt="2021-06-16T08:20:52.507" v="544" actId="478"/>
          <ac:picMkLst>
            <pc:docMk/>
            <pc:sldMk cId="502918509" sldId="286"/>
            <ac:picMk id="2" creationId="{BF0674DE-FDEC-408E-9D96-CABCF9293385}"/>
          </ac:picMkLst>
        </pc:picChg>
        <pc:picChg chg="del">
          <ac:chgData name="" userId="7621b752625f4c06" providerId="LiveId" clId="{CE8622A3-12B5-424B-AC43-66B144C07736}" dt="2021-06-16T08:20:11.326" v="539" actId="478"/>
          <ac:picMkLst>
            <pc:docMk/>
            <pc:sldMk cId="502918509" sldId="286"/>
            <ac:picMk id="3" creationId="{28244817-55B9-4D71-B9DD-AA00FB64A9C6}"/>
          </ac:picMkLst>
        </pc:picChg>
        <pc:picChg chg="add mod">
          <ac:chgData name="" userId="7621b752625f4c06" providerId="LiveId" clId="{CE8622A3-12B5-424B-AC43-66B144C07736}" dt="2021-06-16T08:21:08.092" v="551" actId="1076"/>
          <ac:picMkLst>
            <pc:docMk/>
            <pc:sldMk cId="502918509" sldId="286"/>
            <ac:picMk id="4" creationId="{0EFD978E-8176-4A1B-A4C8-0B357A1920A4}"/>
          </ac:picMkLst>
        </pc:picChg>
      </pc:sldChg>
      <pc:sldChg chg="addSp delSp modSp add">
        <pc:chgData name="" userId="7621b752625f4c06" providerId="LiveId" clId="{CE8622A3-12B5-424B-AC43-66B144C07736}" dt="2021-06-16T08:21:37.030" v="558" actId="1076"/>
        <pc:sldMkLst>
          <pc:docMk/>
          <pc:sldMk cId="3035884068" sldId="287"/>
        </pc:sldMkLst>
        <pc:picChg chg="add mod">
          <ac:chgData name="" userId="7621b752625f4c06" providerId="LiveId" clId="{CE8622A3-12B5-424B-AC43-66B144C07736}" dt="2021-06-16T08:21:37.030" v="558" actId="1076"/>
          <ac:picMkLst>
            <pc:docMk/>
            <pc:sldMk cId="3035884068" sldId="287"/>
            <ac:picMk id="2" creationId="{2933D720-BEB8-4BD5-8B46-0213DCA2119E}"/>
          </ac:picMkLst>
        </pc:picChg>
        <pc:picChg chg="del">
          <ac:chgData name="" userId="7621b752625f4c06" providerId="LiveId" clId="{CE8622A3-12B5-424B-AC43-66B144C07736}" dt="2021-06-16T08:21:30.832" v="553" actId="478"/>
          <ac:picMkLst>
            <pc:docMk/>
            <pc:sldMk cId="3035884068" sldId="287"/>
            <ac:picMk id="4" creationId="{0EFD978E-8176-4A1B-A4C8-0B357A1920A4}"/>
          </ac:picMkLst>
        </pc:picChg>
      </pc:sldChg>
      <pc:sldChg chg="addSp delSp modSp add">
        <pc:chgData name="" userId="7621b752625f4c06" providerId="LiveId" clId="{CE8622A3-12B5-424B-AC43-66B144C07736}" dt="2021-06-16T08:23:05.435" v="566" actId="14100"/>
        <pc:sldMkLst>
          <pc:docMk/>
          <pc:sldMk cId="3532080298" sldId="288"/>
        </pc:sldMkLst>
        <pc:picChg chg="del">
          <ac:chgData name="" userId="7621b752625f4c06" providerId="LiveId" clId="{CE8622A3-12B5-424B-AC43-66B144C07736}" dt="2021-06-16T08:22:23.174" v="560" actId="478"/>
          <ac:picMkLst>
            <pc:docMk/>
            <pc:sldMk cId="3532080298" sldId="288"/>
            <ac:picMk id="2" creationId="{2933D720-BEB8-4BD5-8B46-0213DCA2119E}"/>
          </ac:picMkLst>
        </pc:picChg>
        <pc:picChg chg="add del mod">
          <ac:chgData name="" userId="7621b752625f4c06" providerId="LiveId" clId="{CE8622A3-12B5-424B-AC43-66B144C07736}" dt="2021-06-16T08:22:25.950" v="563"/>
          <ac:picMkLst>
            <pc:docMk/>
            <pc:sldMk cId="3532080298" sldId="288"/>
            <ac:picMk id="3" creationId="{B438A83C-1259-462D-99BB-38E9F0C31150}"/>
          </ac:picMkLst>
        </pc:picChg>
        <pc:picChg chg="add mod">
          <ac:chgData name="" userId="7621b752625f4c06" providerId="LiveId" clId="{CE8622A3-12B5-424B-AC43-66B144C07736}" dt="2021-06-16T08:23:05.435" v="566" actId="14100"/>
          <ac:picMkLst>
            <pc:docMk/>
            <pc:sldMk cId="3532080298" sldId="288"/>
            <ac:picMk id="4" creationId="{FE1013BF-78FB-471C-AF57-5275DDA80DD6}"/>
          </ac:picMkLst>
        </pc:picChg>
      </pc:sldChg>
      <pc:sldChg chg="addSp delSp add del">
        <pc:chgData name="" userId="7621b752625f4c06" providerId="LiveId" clId="{CE8622A3-12B5-424B-AC43-66B144C07736}" dt="2021-06-16T07:50:26.479" v="327"/>
        <pc:sldMkLst>
          <pc:docMk/>
          <pc:sldMk cId="0" sldId="297"/>
        </pc:sldMkLst>
        <pc:spChg chg="add del">
          <ac:chgData name="" userId="7621b752625f4c06" providerId="LiveId" clId="{CE8622A3-12B5-424B-AC43-66B144C07736}" dt="2021-06-16T07:50:26.182" v="326" actId="478"/>
          <ac:spMkLst>
            <pc:docMk/>
            <pc:sldMk cId="0" sldId="297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90484-EE36-4877-9842-6E3B71D90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12CFD4-117E-4063-A5CF-D2DDF3ACE7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7105A-B829-4109-8700-2B52C43FB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215B-6E5F-4DE9-971A-F2936860B7C2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3F6D7-B81F-422F-B2E7-553E835F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3F44A-61F5-4524-A8D5-DA0C9830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2B25-2069-4123-97B3-A6C23A17E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37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A1E59-7463-43B5-9DA1-A24F17007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693AF-C3DE-4DD2-ABCC-DBF374A91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31212-2921-4AAD-8202-3D7D454DD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215B-6E5F-4DE9-971A-F2936860B7C2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41522-D63A-4EA7-88EC-9F3150CA5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1E572-7C8E-4E54-A3AF-703A994B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2B25-2069-4123-97B3-A6C23A17E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44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26B3AE-DF73-486F-BA2D-751AD847C9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F55EC8-55ED-4B08-8D30-7CEAD0A6D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FF1FB-6B5E-458F-BA55-F1FB5075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215B-6E5F-4DE9-971A-F2936860B7C2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690DB-DDEC-4263-ADF9-FEFFBA081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BB90E-DC0B-4FD2-9024-58B6A333F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2B25-2069-4123-97B3-A6C23A17E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19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2EA21-1BDC-409C-ABA3-A86CBE476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0611E-9363-4681-B070-BD25EC043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A0C67-F160-4E52-B22B-0115A1EA0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215B-6E5F-4DE9-971A-F2936860B7C2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11472-2946-4AF8-B5FB-5FD02733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5D41C-D8B5-49F8-9EAA-9C9D8F33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2B25-2069-4123-97B3-A6C23A17E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7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31EC2-07DC-4D5B-B487-8663B1CDC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E45DF-0F78-4A75-A6F7-DDA7BF510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46CC2-4F70-461E-B807-72417E4D5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215B-6E5F-4DE9-971A-F2936860B7C2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2D6FF-192D-4A0F-9C69-C205593EA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6ACB2-9695-4419-B86B-2E5DDC6A8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2B25-2069-4123-97B3-A6C23A17E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20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48E71-38A3-4ADF-BF6B-40162E8B8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6BC64-78D5-428E-8FA0-1F8EA55D5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32A01-258B-4F79-8616-89E823FDF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13EC3-5C16-4C3B-A380-E98B3B9B0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215B-6E5F-4DE9-971A-F2936860B7C2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710DFA-EB10-4E91-A8F4-284D4AD16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D469C-192D-4C9D-9836-AC58B22C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2B25-2069-4123-97B3-A6C23A17E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EDCDC-B830-4E54-9668-596A72AFD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EE642-2460-44A2-BDC0-89F0A5481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B19CE5-2C56-4111-86DE-9BCA8FC41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ADAC9A-8703-44B3-8F09-F6E9DEDF4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581CC7-C144-4372-BF32-21AE1BB37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7ABB34-1451-4F35-8828-CE914E11C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215B-6E5F-4DE9-971A-F2936860B7C2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8EE9AD-FFA2-40B7-98AE-D977719BB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1AE248-F69F-472A-972B-13D2D77D5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2B25-2069-4123-97B3-A6C23A17E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22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8478F-79BC-473E-B316-2C7D454E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DE5EEF-4854-45D0-9EA8-B347F5BC9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215B-6E5F-4DE9-971A-F2936860B7C2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CC7236-FEF8-4397-80D5-65ED7FC15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29751-8D10-4916-BBF9-D568DEB6A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2B25-2069-4123-97B3-A6C23A17E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06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C0217F-FC24-4B81-A8C2-B34FB17E9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215B-6E5F-4DE9-971A-F2936860B7C2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F3A63D-9633-44FB-8895-A199F1BF8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97682-CC7D-4CA1-998B-3CE5E7BF8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2B25-2069-4123-97B3-A6C23A17E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7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9FB22-BFE4-4AC4-81D3-9546BD29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80232-31F8-4753-BED8-B9A817C2C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5E6AA6-3AA0-4C3D-95D8-118B1AFF4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3D3DF-AE06-4B8E-B6A0-5D74CC2C4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215B-6E5F-4DE9-971A-F2936860B7C2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9CEF90-73F6-4DDA-80A6-F677594C5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EF520-C70E-4517-B3F7-13181FE28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2B25-2069-4123-97B3-A6C23A17E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30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BE177-9597-4B9A-81EE-B1E7D2672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96BA8D-EB08-4C83-AE24-2831BCD0F3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AE592-65B5-4382-A0A5-CE7F45AB8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AA08E-FFDD-4E6A-9100-19E1EB05D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215B-6E5F-4DE9-971A-F2936860B7C2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7CAF65-ADFC-474C-95E3-F29B1F08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F626F-5BE6-4AA4-A281-2BE47572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2B25-2069-4123-97B3-A6C23A17E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CB04D2-E0E2-40AB-8BC6-B99E0DECD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7AA31-65BC-4B95-BCFB-20F24D7A1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953FC-89EC-4409-869A-D9D7BF3E0F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9215B-6E5F-4DE9-971A-F2936860B7C2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FDEB1-F3D9-423D-BAD7-422F5E0F1C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1A9C8-9177-4753-8E48-AA8A3C98C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C2B25-2069-4123-97B3-A6C23A17E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03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AE05282-D131-45F0-8CFA-FF79F6DC84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7340580" h="9753600">
                <a:moveTo>
                  <a:pt x="17340072" y="0"/>
                </a:moveTo>
                <a:lnTo>
                  <a:pt x="0" y="0"/>
                </a:lnTo>
                <a:lnTo>
                  <a:pt x="0" y="9753600"/>
                </a:lnTo>
                <a:lnTo>
                  <a:pt x="17340072" y="9753600"/>
                </a:lnTo>
                <a:lnTo>
                  <a:pt x="1734007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C69F47C-ED69-4179-AEBF-D842E5EED92B}"/>
              </a:ext>
            </a:extLst>
          </p:cNvPr>
          <p:cNvSpPr/>
          <p:nvPr/>
        </p:nvSpPr>
        <p:spPr>
          <a:xfrm>
            <a:off x="988967" y="758846"/>
            <a:ext cx="2412365" cy="483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FF3C349-2A54-4715-950F-6520B5292B11}"/>
              </a:ext>
            </a:extLst>
          </p:cNvPr>
          <p:cNvSpPr/>
          <p:nvPr/>
        </p:nvSpPr>
        <p:spPr>
          <a:xfrm>
            <a:off x="988967" y="1242258"/>
            <a:ext cx="8954897" cy="22786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F1F411F5-1A13-48E6-94C9-80C766E9B2C7}"/>
              </a:ext>
            </a:extLst>
          </p:cNvPr>
          <p:cNvGrpSpPr/>
          <p:nvPr/>
        </p:nvGrpSpPr>
        <p:grpSpPr>
          <a:xfrm>
            <a:off x="1128980" y="4004304"/>
            <a:ext cx="10395364" cy="1448435"/>
            <a:chOff x="1128979" y="6140830"/>
            <a:chExt cx="13152119" cy="144843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0BEFEF9-EE11-41A4-9FCF-61814C11E7F9}"/>
                </a:ext>
              </a:extLst>
            </p:cNvPr>
            <p:cNvSpPr/>
            <p:nvPr/>
          </p:nvSpPr>
          <p:spPr>
            <a:xfrm>
              <a:off x="1128979" y="6140830"/>
              <a:ext cx="3438144" cy="144805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068406B2-E1EE-4C1D-A20C-84C24EF333B3}"/>
                </a:ext>
              </a:extLst>
            </p:cNvPr>
            <p:cNvSpPr/>
            <p:nvPr/>
          </p:nvSpPr>
          <p:spPr>
            <a:xfrm>
              <a:off x="4013962" y="6140830"/>
              <a:ext cx="2951226" cy="144805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CD813FC3-40B9-4EA9-AA64-EC15CDCA105D}"/>
                </a:ext>
              </a:extLst>
            </p:cNvPr>
            <p:cNvSpPr/>
            <p:nvPr/>
          </p:nvSpPr>
          <p:spPr>
            <a:xfrm>
              <a:off x="6374891" y="6140830"/>
              <a:ext cx="3522725" cy="144805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50F38002-F53A-45B1-BAF5-A68271632885}"/>
                </a:ext>
              </a:extLst>
            </p:cNvPr>
            <p:cNvSpPr/>
            <p:nvPr/>
          </p:nvSpPr>
          <p:spPr>
            <a:xfrm>
              <a:off x="9479533" y="6140830"/>
              <a:ext cx="1819655" cy="144805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2CA1489B-E145-43E2-8C6A-33559CBA58D7}"/>
                </a:ext>
              </a:extLst>
            </p:cNvPr>
            <p:cNvSpPr/>
            <p:nvPr/>
          </p:nvSpPr>
          <p:spPr>
            <a:xfrm>
              <a:off x="10977626" y="6140830"/>
              <a:ext cx="2745485" cy="144805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D8764B02-C774-4208-93AF-53ED4EC3BE02}"/>
                </a:ext>
              </a:extLst>
            </p:cNvPr>
            <p:cNvSpPr/>
            <p:nvPr/>
          </p:nvSpPr>
          <p:spPr>
            <a:xfrm>
              <a:off x="13174091" y="6140830"/>
              <a:ext cx="1106423" cy="144805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53545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3">
            <a:extLst>
              <a:ext uri="{FF2B5EF4-FFF2-40B4-BE49-F238E27FC236}">
                <a16:creationId xmlns:a16="http://schemas.microsoft.com/office/drawing/2014/main" id="{60B6070F-797E-4142-8D03-24D318E42EC5}"/>
              </a:ext>
            </a:extLst>
          </p:cNvPr>
          <p:cNvSpPr/>
          <p:nvPr/>
        </p:nvSpPr>
        <p:spPr>
          <a:xfrm>
            <a:off x="624113" y="1872343"/>
            <a:ext cx="11161195" cy="45722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8120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lenium Webdriver Tutorial with Examples | BrowserStack">
            <a:extLst>
              <a:ext uri="{FF2B5EF4-FFF2-40B4-BE49-F238E27FC236}">
                <a16:creationId xmlns:a16="http://schemas.microsoft.com/office/drawing/2014/main" id="{65A614B5-68B2-4062-8AEC-51F821BA6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4" y="388403"/>
            <a:ext cx="11175999" cy="646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46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6">
            <a:extLst>
              <a:ext uri="{FF2B5EF4-FFF2-40B4-BE49-F238E27FC236}">
                <a16:creationId xmlns:a16="http://schemas.microsoft.com/office/drawing/2014/main" id="{5B4CAB4F-356F-472F-9323-A353DEDAACE9}"/>
              </a:ext>
            </a:extLst>
          </p:cNvPr>
          <p:cNvSpPr txBox="1"/>
          <p:nvPr/>
        </p:nvSpPr>
        <p:spPr>
          <a:xfrm>
            <a:off x="865385" y="1583876"/>
            <a:ext cx="6711072" cy="6260047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lang="en-US" sz="3200" dirty="0">
                <a:latin typeface="Arial"/>
                <a:cs typeface="Arial"/>
              </a:rPr>
              <a:t>Configuration </a:t>
            </a: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lang="en-US" sz="3200" dirty="0">
                <a:latin typeface="Arial"/>
                <a:cs typeface="Arial"/>
              </a:rPr>
              <a:t>Debugging</a:t>
            </a: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lang="en-US" sz="3200" dirty="0">
                <a:latin typeface="Arial"/>
                <a:cs typeface="Arial"/>
              </a:rPr>
              <a:t>Speed</a:t>
            </a: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lang="en-US" sz="3200" dirty="0">
                <a:latin typeface="Arial"/>
                <a:cs typeface="Arial"/>
              </a:rPr>
              <a:t>Browser support</a:t>
            </a: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lang="en-US" sz="3200" dirty="0">
                <a:latin typeface="Arial"/>
                <a:cs typeface="Arial"/>
              </a:rPr>
              <a:t>Manual waiting</a:t>
            </a: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950" dirty="0">
              <a:latin typeface="Arial"/>
              <a:cs typeface="Arial"/>
            </a:endParaRPr>
          </a:p>
          <a:p>
            <a:pPr marL="12700">
              <a:lnSpc>
                <a:spcPts val="4705"/>
              </a:lnSpc>
            </a:pPr>
            <a:endParaRPr sz="3950" dirty="0">
              <a:latin typeface="Arial"/>
              <a:cs typeface="Arial"/>
            </a:endParaRPr>
          </a:p>
          <a:p>
            <a:pPr marL="663575">
              <a:lnSpc>
                <a:spcPts val="3995"/>
              </a:lnSpc>
            </a:pPr>
            <a:endParaRPr sz="3400" dirty="0">
              <a:latin typeface="Arial"/>
              <a:cs typeface="Arial"/>
            </a:endParaRPr>
          </a:p>
          <a:p>
            <a:pPr marL="663575">
              <a:lnSpc>
                <a:spcPts val="3979"/>
              </a:lnSpc>
            </a:pPr>
            <a:endParaRPr sz="3400" dirty="0">
              <a:latin typeface="Arial"/>
              <a:cs typeface="Arial"/>
            </a:endParaRPr>
          </a:p>
          <a:p>
            <a:pPr marL="663575">
              <a:lnSpc>
                <a:spcPts val="3970"/>
              </a:lnSpc>
            </a:pPr>
            <a:endParaRPr sz="3400" dirty="0">
              <a:latin typeface="Wingdings"/>
              <a:cs typeface="Wingdings"/>
            </a:endParaRPr>
          </a:p>
          <a:p>
            <a:pPr marL="663575">
              <a:lnSpc>
                <a:spcPts val="4025"/>
              </a:lnSpc>
            </a:pPr>
            <a:endParaRPr sz="3400" dirty="0">
              <a:latin typeface="Wingdings"/>
              <a:cs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818173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F143B766-B467-4585-86A6-E53E0DFB180D}"/>
              </a:ext>
            </a:extLst>
          </p:cNvPr>
          <p:cNvSpPr/>
          <p:nvPr/>
        </p:nvSpPr>
        <p:spPr>
          <a:xfrm>
            <a:off x="188105" y="562719"/>
            <a:ext cx="3528060" cy="4320540"/>
          </a:xfrm>
          <a:custGeom>
            <a:avLst/>
            <a:gdLst/>
            <a:ahLst/>
            <a:cxnLst/>
            <a:rect l="l" t="t" r="r" b="b"/>
            <a:pathLst>
              <a:path w="3528059" h="4320540">
                <a:moveTo>
                  <a:pt x="3528059" y="0"/>
                </a:moveTo>
                <a:lnTo>
                  <a:pt x="0" y="0"/>
                </a:lnTo>
                <a:lnTo>
                  <a:pt x="0" y="4320540"/>
                </a:lnTo>
                <a:lnTo>
                  <a:pt x="3528059" y="4320540"/>
                </a:lnTo>
                <a:lnTo>
                  <a:pt x="3528059" y="0"/>
                </a:lnTo>
                <a:close/>
              </a:path>
            </a:pathLst>
          </a:custGeom>
          <a:solidFill>
            <a:srgbClr val="15AAC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A8D7EC63-8902-47DB-9C55-01B767B11C18}"/>
              </a:ext>
            </a:extLst>
          </p:cNvPr>
          <p:cNvGrpSpPr/>
          <p:nvPr/>
        </p:nvGrpSpPr>
        <p:grpSpPr>
          <a:xfrm>
            <a:off x="188105" y="5562962"/>
            <a:ext cx="3528060" cy="774700"/>
            <a:chOff x="2974848" y="7551419"/>
            <a:chExt cx="3528060" cy="774700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5983503F-A9FD-4BCB-8D06-198D629666CD}"/>
                </a:ext>
              </a:extLst>
            </p:cNvPr>
            <p:cNvSpPr/>
            <p:nvPr/>
          </p:nvSpPr>
          <p:spPr>
            <a:xfrm>
              <a:off x="2974848" y="7551419"/>
              <a:ext cx="3528060" cy="774700"/>
            </a:xfrm>
            <a:custGeom>
              <a:avLst/>
              <a:gdLst/>
              <a:ahLst/>
              <a:cxnLst/>
              <a:rect l="l" t="t" r="r" b="b"/>
              <a:pathLst>
                <a:path w="3528059" h="774700">
                  <a:moveTo>
                    <a:pt x="3528059" y="0"/>
                  </a:moveTo>
                  <a:lnTo>
                    <a:pt x="0" y="0"/>
                  </a:lnTo>
                  <a:lnTo>
                    <a:pt x="0" y="774191"/>
                  </a:lnTo>
                  <a:lnTo>
                    <a:pt x="3528059" y="774191"/>
                  </a:lnTo>
                  <a:lnTo>
                    <a:pt x="3528059" y="0"/>
                  </a:lnTo>
                  <a:close/>
                </a:path>
              </a:pathLst>
            </a:custGeom>
            <a:solidFill>
              <a:srgbClr val="8549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07AF4D7D-A7AD-4126-A594-F508848B8EF1}"/>
                </a:ext>
              </a:extLst>
            </p:cNvPr>
            <p:cNvSpPr/>
            <p:nvPr/>
          </p:nvSpPr>
          <p:spPr>
            <a:xfrm>
              <a:off x="4482084" y="7700466"/>
              <a:ext cx="770382" cy="4834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10">
            <a:extLst>
              <a:ext uri="{FF2B5EF4-FFF2-40B4-BE49-F238E27FC236}">
                <a16:creationId xmlns:a16="http://schemas.microsoft.com/office/drawing/2014/main" id="{DCB5FFC3-CD7C-4386-B165-D9B03CD4CAC7}"/>
              </a:ext>
            </a:extLst>
          </p:cNvPr>
          <p:cNvGrpSpPr/>
          <p:nvPr/>
        </p:nvGrpSpPr>
        <p:grpSpPr>
          <a:xfrm>
            <a:off x="1038497" y="3468987"/>
            <a:ext cx="1873250" cy="702945"/>
            <a:chOff x="3825240" y="5457444"/>
            <a:chExt cx="1873250" cy="702945"/>
          </a:xfrm>
        </p:grpSpPr>
        <p:sp>
          <p:nvSpPr>
            <p:cNvPr id="8" name="object 11">
              <a:extLst>
                <a:ext uri="{FF2B5EF4-FFF2-40B4-BE49-F238E27FC236}">
                  <a16:creationId xmlns:a16="http://schemas.microsoft.com/office/drawing/2014/main" id="{E3C1E7B0-15C5-4279-8937-1639BBEE9D22}"/>
                </a:ext>
              </a:extLst>
            </p:cNvPr>
            <p:cNvSpPr/>
            <p:nvPr/>
          </p:nvSpPr>
          <p:spPr>
            <a:xfrm>
              <a:off x="3825240" y="5457444"/>
              <a:ext cx="1873250" cy="702945"/>
            </a:xfrm>
            <a:custGeom>
              <a:avLst/>
              <a:gdLst/>
              <a:ahLst/>
              <a:cxnLst/>
              <a:rect l="l" t="t" r="r" b="b"/>
              <a:pathLst>
                <a:path w="1873250" h="702945">
                  <a:moveTo>
                    <a:pt x="1872995" y="0"/>
                  </a:moveTo>
                  <a:lnTo>
                    <a:pt x="0" y="0"/>
                  </a:lnTo>
                  <a:lnTo>
                    <a:pt x="0" y="702563"/>
                  </a:lnTo>
                  <a:lnTo>
                    <a:pt x="1872995" y="702563"/>
                  </a:lnTo>
                  <a:lnTo>
                    <a:pt x="1872995" y="0"/>
                  </a:lnTo>
                  <a:close/>
                </a:path>
              </a:pathLst>
            </a:custGeom>
            <a:solidFill>
              <a:srgbClr val="E480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2">
              <a:extLst>
                <a:ext uri="{FF2B5EF4-FFF2-40B4-BE49-F238E27FC236}">
                  <a16:creationId xmlns:a16="http://schemas.microsoft.com/office/drawing/2014/main" id="{229B97B0-CCC6-45D7-98EF-CDE3E20A1880}"/>
                </a:ext>
              </a:extLst>
            </p:cNvPr>
            <p:cNvSpPr/>
            <p:nvPr/>
          </p:nvSpPr>
          <p:spPr>
            <a:xfrm>
              <a:off x="4266311" y="5570474"/>
              <a:ext cx="1186891" cy="4831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3">
            <a:extLst>
              <a:ext uri="{FF2B5EF4-FFF2-40B4-BE49-F238E27FC236}">
                <a16:creationId xmlns:a16="http://schemas.microsoft.com/office/drawing/2014/main" id="{3D7F8887-8B90-4F9E-867B-3DFD8303A298}"/>
              </a:ext>
            </a:extLst>
          </p:cNvPr>
          <p:cNvGrpSpPr/>
          <p:nvPr/>
        </p:nvGrpSpPr>
        <p:grpSpPr>
          <a:xfrm>
            <a:off x="6785882" y="562719"/>
            <a:ext cx="5218013" cy="5803900"/>
            <a:chOff x="10168128" y="2537460"/>
            <a:chExt cx="5861685" cy="5803900"/>
          </a:xfrm>
        </p:grpSpPr>
        <p:sp>
          <p:nvSpPr>
            <p:cNvPr id="11" name="object 14">
              <a:extLst>
                <a:ext uri="{FF2B5EF4-FFF2-40B4-BE49-F238E27FC236}">
                  <a16:creationId xmlns:a16="http://schemas.microsoft.com/office/drawing/2014/main" id="{C22E83C5-2FE4-424F-9242-7245A5F8C5B6}"/>
                </a:ext>
              </a:extLst>
            </p:cNvPr>
            <p:cNvSpPr/>
            <p:nvPr/>
          </p:nvSpPr>
          <p:spPr>
            <a:xfrm>
              <a:off x="10182606" y="2551938"/>
              <a:ext cx="5832475" cy="5774690"/>
            </a:xfrm>
            <a:custGeom>
              <a:avLst/>
              <a:gdLst/>
              <a:ahLst/>
              <a:cxnLst/>
              <a:rect l="l" t="t" r="r" b="b"/>
              <a:pathLst>
                <a:path w="5832475" h="5774690">
                  <a:moveTo>
                    <a:pt x="5832348" y="0"/>
                  </a:moveTo>
                  <a:lnTo>
                    <a:pt x="0" y="0"/>
                  </a:lnTo>
                  <a:lnTo>
                    <a:pt x="0" y="5774435"/>
                  </a:lnTo>
                  <a:lnTo>
                    <a:pt x="5832348" y="5774435"/>
                  </a:lnTo>
                  <a:lnTo>
                    <a:pt x="5832348" y="0"/>
                  </a:lnTo>
                  <a:close/>
                </a:path>
              </a:pathLst>
            </a:custGeom>
            <a:solidFill>
              <a:srgbClr val="BCE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5">
              <a:extLst>
                <a:ext uri="{FF2B5EF4-FFF2-40B4-BE49-F238E27FC236}">
                  <a16:creationId xmlns:a16="http://schemas.microsoft.com/office/drawing/2014/main" id="{046F9D3E-FBF7-41D6-888F-3E8997221B8D}"/>
                </a:ext>
              </a:extLst>
            </p:cNvPr>
            <p:cNvSpPr/>
            <p:nvPr/>
          </p:nvSpPr>
          <p:spPr>
            <a:xfrm>
              <a:off x="10182606" y="2551938"/>
              <a:ext cx="5832475" cy="5774690"/>
            </a:xfrm>
            <a:custGeom>
              <a:avLst/>
              <a:gdLst/>
              <a:ahLst/>
              <a:cxnLst/>
              <a:rect l="l" t="t" r="r" b="b"/>
              <a:pathLst>
                <a:path w="5832475" h="5774690">
                  <a:moveTo>
                    <a:pt x="0" y="5774435"/>
                  </a:moveTo>
                  <a:lnTo>
                    <a:pt x="5832348" y="5774435"/>
                  </a:lnTo>
                  <a:lnTo>
                    <a:pt x="5832348" y="0"/>
                  </a:lnTo>
                  <a:lnTo>
                    <a:pt x="0" y="0"/>
                  </a:lnTo>
                  <a:lnTo>
                    <a:pt x="0" y="5774435"/>
                  </a:lnTo>
                  <a:close/>
                </a:path>
              </a:pathLst>
            </a:custGeom>
            <a:ln w="28956">
              <a:solidFill>
                <a:srgbClr val="0069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6">
            <a:extLst>
              <a:ext uri="{FF2B5EF4-FFF2-40B4-BE49-F238E27FC236}">
                <a16:creationId xmlns:a16="http://schemas.microsoft.com/office/drawing/2014/main" id="{4085A295-020B-4457-916E-28F0FB1886F7}"/>
              </a:ext>
            </a:extLst>
          </p:cNvPr>
          <p:cNvSpPr/>
          <p:nvPr/>
        </p:nvSpPr>
        <p:spPr>
          <a:xfrm>
            <a:off x="1250302" y="945369"/>
            <a:ext cx="1553972" cy="483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C63F0D5C-624D-44E2-A794-84D36AAE99F1}"/>
              </a:ext>
            </a:extLst>
          </p:cNvPr>
          <p:cNvSpPr/>
          <p:nvPr/>
        </p:nvSpPr>
        <p:spPr>
          <a:xfrm>
            <a:off x="9765810" y="171685"/>
            <a:ext cx="1238364" cy="3627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8">
            <a:extLst>
              <a:ext uri="{FF2B5EF4-FFF2-40B4-BE49-F238E27FC236}">
                <a16:creationId xmlns:a16="http://schemas.microsoft.com/office/drawing/2014/main" id="{8E479731-4BE1-4724-8959-74375146892A}"/>
              </a:ext>
            </a:extLst>
          </p:cNvPr>
          <p:cNvGrpSpPr/>
          <p:nvPr/>
        </p:nvGrpSpPr>
        <p:grpSpPr>
          <a:xfrm>
            <a:off x="916830" y="164700"/>
            <a:ext cx="2200910" cy="363220"/>
            <a:chOff x="3703573" y="2153157"/>
            <a:chExt cx="2200910" cy="363220"/>
          </a:xfrm>
        </p:grpSpPr>
        <p:sp>
          <p:nvSpPr>
            <p:cNvPr id="16" name="object 19">
              <a:extLst>
                <a:ext uri="{FF2B5EF4-FFF2-40B4-BE49-F238E27FC236}">
                  <a16:creationId xmlns:a16="http://schemas.microsoft.com/office/drawing/2014/main" id="{917D81BD-82C2-485D-9091-3B608B75EA22}"/>
                </a:ext>
              </a:extLst>
            </p:cNvPr>
            <p:cNvSpPr/>
            <p:nvPr/>
          </p:nvSpPr>
          <p:spPr>
            <a:xfrm>
              <a:off x="3703573" y="2153157"/>
              <a:ext cx="1186434" cy="36271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0">
              <a:extLst>
                <a:ext uri="{FF2B5EF4-FFF2-40B4-BE49-F238E27FC236}">
                  <a16:creationId xmlns:a16="http://schemas.microsoft.com/office/drawing/2014/main" id="{D3416F42-4DD4-4732-B66E-89A8A6448EA3}"/>
                </a:ext>
              </a:extLst>
            </p:cNvPr>
            <p:cNvSpPr/>
            <p:nvPr/>
          </p:nvSpPr>
          <p:spPr>
            <a:xfrm>
              <a:off x="4758181" y="2153157"/>
              <a:ext cx="1146048" cy="36271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21">
            <a:extLst>
              <a:ext uri="{FF2B5EF4-FFF2-40B4-BE49-F238E27FC236}">
                <a16:creationId xmlns:a16="http://schemas.microsoft.com/office/drawing/2014/main" id="{70DF03F6-0CC3-4D81-BE83-672E92AF9A7B}"/>
              </a:ext>
            </a:extLst>
          </p:cNvPr>
          <p:cNvGrpSpPr/>
          <p:nvPr/>
        </p:nvGrpSpPr>
        <p:grpSpPr>
          <a:xfrm>
            <a:off x="7461965" y="1612689"/>
            <a:ext cx="4170045" cy="1266825"/>
            <a:chOff x="10981943" y="3587496"/>
            <a:chExt cx="4170045" cy="1266825"/>
          </a:xfrm>
        </p:grpSpPr>
        <p:sp>
          <p:nvSpPr>
            <p:cNvPr id="19" name="object 22">
              <a:extLst>
                <a:ext uri="{FF2B5EF4-FFF2-40B4-BE49-F238E27FC236}">
                  <a16:creationId xmlns:a16="http://schemas.microsoft.com/office/drawing/2014/main" id="{C91A85EF-47DB-4E2B-9CC6-ADDCAF428A5D}"/>
                </a:ext>
              </a:extLst>
            </p:cNvPr>
            <p:cNvSpPr/>
            <p:nvPr/>
          </p:nvSpPr>
          <p:spPr>
            <a:xfrm>
              <a:off x="10981943" y="3587496"/>
              <a:ext cx="4170045" cy="1266825"/>
            </a:xfrm>
            <a:custGeom>
              <a:avLst/>
              <a:gdLst/>
              <a:ahLst/>
              <a:cxnLst/>
              <a:rect l="l" t="t" r="r" b="b"/>
              <a:pathLst>
                <a:path w="4170044" h="1266825">
                  <a:moveTo>
                    <a:pt x="4169663" y="0"/>
                  </a:moveTo>
                  <a:lnTo>
                    <a:pt x="0" y="0"/>
                  </a:lnTo>
                  <a:lnTo>
                    <a:pt x="0" y="1266443"/>
                  </a:lnTo>
                  <a:lnTo>
                    <a:pt x="4169663" y="1266443"/>
                  </a:lnTo>
                  <a:lnTo>
                    <a:pt x="4169663" y="0"/>
                  </a:lnTo>
                  <a:close/>
                </a:path>
              </a:pathLst>
            </a:custGeom>
            <a:solidFill>
              <a:srgbClr val="15AA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3">
              <a:extLst>
                <a:ext uri="{FF2B5EF4-FFF2-40B4-BE49-F238E27FC236}">
                  <a16:creationId xmlns:a16="http://schemas.microsoft.com/office/drawing/2014/main" id="{F4EDB14B-FA04-4DEC-A175-4EC5D52D276A}"/>
                </a:ext>
              </a:extLst>
            </p:cNvPr>
            <p:cNvSpPr/>
            <p:nvPr/>
          </p:nvSpPr>
          <p:spPr>
            <a:xfrm>
              <a:off x="11745721" y="3981907"/>
              <a:ext cx="2819145" cy="4834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4">
            <a:extLst>
              <a:ext uri="{FF2B5EF4-FFF2-40B4-BE49-F238E27FC236}">
                <a16:creationId xmlns:a16="http://schemas.microsoft.com/office/drawing/2014/main" id="{B067DD68-8A19-4AF5-B90A-CEA98C5E9ECB}"/>
              </a:ext>
            </a:extLst>
          </p:cNvPr>
          <p:cNvGrpSpPr/>
          <p:nvPr/>
        </p:nvGrpSpPr>
        <p:grpSpPr>
          <a:xfrm>
            <a:off x="7394211" y="3895484"/>
            <a:ext cx="4185285" cy="1658620"/>
            <a:chOff x="10966704" y="5824728"/>
            <a:chExt cx="4185285" cy="1658620"/>
          </a:xfrm>
        </p:grpSpPr>
        <p:sp>
          <p:nvSpPr>
            <p:cNvPr id="22" name="object 25">
              <a:extLst>
                <a:ext uri="{FF2B5EF4-FFF2-40B4-BE49-F238E27FC236}">
                  <a16:creationId xmlns:a16="http://schemas.microsoft.com/office/drawing/2014/main" id="{B4FA6D88-6A93-429B-A1A8-1A103CD11A4F}"/>
                </a:ext>
              </a:extLst>
            </p:cNvPr>
            <p:cNvSpPr/>
            <p:nvPr/>
          </p:nvSpPr>
          <p:spPr>
            <a:xfrm>
              <a:off x="10966704" y="5824728"/>
              <a:ext cx="4185285" cy="1658620"/>
            </a:xfrm>
            <a:custGeom>
              <a:avLst/>
              <a:gdLst/>
              <a:ahLst/>
              <a:cxnLst/>
              <a:rect l="l" t="t" r="r" b="b"/>
              <a:pathLst>
                <a:path w="4185284" h="1658620">
                  <a:moveTo>
                    <a:pt x="4184904" y="0"/>
                  </a:moveTo>
                  <a:lnTo>
                    <a:pt x="0" y="0"/>
                  </a:lnTo>
                  <a:lnTo>
                    <a:pt x="0" y="1658112"/>
                  </a:lnTo>
                  <a:lnTo>
                    <a:pt x="4184904" y="1658112"/>
                  </a:lnTo>
                  <a:lnTo>
                    <a:pt x="4184904" y="0"/>
                  </a:lnTo>
                  <a:close/>
                </a:path>
              </a:pathLst>
            </a:custGeom>
            <a:solidFill>
              <a:srgbClr val="0069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6">
              <a:extLst>
                <a:ext uri="{FF2B5EF4-FFF2-40B4-BE49-F238E27FC236}">
                  <a16:creationId xmlns:a16="http://schemas.microsoft.com/office/drawing/2014/main" id="{46A161A5-FB2D-4ECE-A63B-D616F14DDFF0}"/>
                </a:ext>
              </a:extLst>
            </p:cNvPr>
            <p:cNvSpPr/>
            <p:nvPr/>
          </p:nvSpPr>
          <p:spPr>
            <a:xfrm>
              <a:off x="12705842" y="5876544"/>
              <a:ext cx="942848" cy="4831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7">
            <a:extLst>
              <a:ext uri="{FF2B5EF4-FFF2-40B4-BE49-F238E27FC236}">
                <a16:creationId xmlns:a16="http://schemas.microsoft.com/office/drawing/2014/main" id="{841711B1-164D-460A-A0FF-1C0C3B930638}"/>
              </a:ext>
            </a:extLst>
          </p:cNvPr>
          <p:cNvGrpSpPr/>
          <p:nvPr/>
        </p:nvGrpSpPr>
        <p:grpSpPr>
          <a:xfrm>
            <a:off x="8276862" y="1186923"/>
            <a:ext cx="2446655" cy="363220"/>
            <a:chOff x="11063605" y="3175380"/>
            <a:chExt cx="2446655" cy="363220"/>
          </a:xfrm>
        </p:grpSpPr>
        <p:sp>
          <p:nvSpPr>
            <p:cNvPr id="25" name="object 28">
              <a:extLst>
                <a:ext uri="{FF2B5EF4-FFF2-40B4-BE49-F238E27FC236}">
                  <a16:creationId xmlns:a16="http://schemas.microsoft.com/office/drawing/2014/main" id="{21ED12B8-C0B5-4BD3-A4F8-3A9A4D97C5FD}"/>
                </a:ext>
              </a:extLst>
            </p:cNvPr>
            <p:cNvSpPr/>
            <p:nvPr/>
          </p:nvSpPr>
          <p:spPr>
            <a:xfrm>
              <a:off x="11063605" y="3175380"/>
              <a:ext cx="1202207" cy="3627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9">
              <a:extLst>
                <a:ext uri="{FF2B5EF4-FFF2-40B4-BE49-F238E27FC236}">
                  <a16:creationId xmlns:a16="http://schemas.microsoft.com/office/drawing/2014/main" id="{464EB129-48CA-4F5A-B871-42C9CF382991}"/>
                </a:ext>
              </a:extLst>
            </p:cNvPr>
            <p:cNvSpPr/>
            <p:nvPr/>
          </p:nvSpPr>
          <p:spPr>
            <a:xfrm>
              <a:off x="12132310" y="3175380"/>
              <a:ext cx="1317371" cy="3627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30">
              <a:extLst>
                <a:ext uri="{FF2B5EF4-FFF2-40B4-BE49-F238E27FC236}">
                  <a16:creationId xmlns:a16="http://schemas.microsoft.com/office/drawing/2014/main" id="{B4521E37-358A-4924-B17D-7AC2C63B2953}"/>
                </a:ext>
              </a:extLst>
            </p:cNvPr>
            <p:cNvSpPr/>
            <p:nvPr/>
          </p:nvSpPr>
          <p:spPr>
            <a:xfrm>
              <a:off x="13317982" y="3175380"/>
              <a:ext cx="192023" cy="3627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31">
            <a:extLst>
              <a:ext uri="{FF2B5EF4-FFF2-40B4-BE49-F238E27FC236}">
                <a16:creationId xmlns:a16="http://schemas.microsoft.com/office/drawing/2014/main" id="{EF2479B1-5913-412B-B046-2BF757AF1391}"/>
              </a:ext>
            </a:extLst>
          </p:cNvPr>
          <p:cNvGrpSpPr/>
          <p:nvPr/>
        </p:nvGrpSpPr>
        <p:grpSpPr>
          <a:xfrm>
            <a:off x="8276862" y="3436424"/>
            <a:ext cx="2446655" cy="363220"/>
            <a:chOff x="11063605" y="5424881"/>
            <a:chExt cx="2446655" cy="363220"/>
          </a:xfrm>
        </p:grpSpPr>
        <p:sp>
          <p:nvSpPr>
            <p:cNvPr id="29" name="object 32">
              <a:extLst>
                <a:ext uri="{FF2B5EF4-FFF2-40B4-BE49-F238E27FC236}">
                  <a16:creationId xmlns:a16="http://schemas.microsoft.com/office/drawing/2014/main" id="{344D2090-B864-4A18-8333-B324A8C89F6B}"/>
                </a:ext>
              </a:extLst>
            </p:cNvPr>
            <p:cNvSpPr/>
            <p:nvPr/>
          </p:nvSpPr>
          <p:spPr>
            <a:xfrm>
              <a:off x="11063605" y="5424881"/>
              <a:ext cx="1202207" cy="3630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3">
              <a:extLst>
                <a:ext uri="{FF2B5EF4-FFF2-40B4-BE49-F238E27FC236}">
                  <a16:creationId xmlns:a16="http://schemas.microsoft.com/office/drawing/2014/main" id="{97EAA7A3-D00A-4847-9152-601B15135697}"/>
                </a:ext>
              </a:extLst>
            </p:cNvPr>
            <p:cNvSpPr/>
            <p:nvPr/>
          </p:nvSpPr>
          <p:spPr>
            <a:xfrm>
              <a:off x="12132310" y="5424881"/>
              <a:ext cx="1317371" cy="36301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4">
              <a:extLst>
                <a:ext uri="{FF2B5EF4-FFF2-40B4-BE49-F238E27FC236}">
                  <a16:creationId xmlns:a16="http://schemas.microsoft.com/office/drawing/2014/main" id="{4EBBAFC1-9E37-4984-81AF-E257FC4707B8}"/>
                </a:ext>
              </a:extLst>
            </p:cNvPr>
            <p:cNvSpPr/>
            <p:nvPr/>
          </p:nvSpPr>
          <p:spPr>
            <a:xfrm>
              <a:off x="13317982" y="5424881"/>
              <a:ext cx="192023" cy="36301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5">
            <a:extLst>
              <a:ext uri="{FF2B5EF4-FFF2-40B4-BE49-F238E27FC236}">
                <a16:creationId xmlns:a16="http://schemas.microsoft.com/office/drawing/2014/main" id="{A633733C-C963-4C6F-8B53-053FFA3282B7}"/>
              </a:ext>
            </a:extLst>
          </p:cNvPr>
          <p:cNvSpPr/>
          <p:nvPr/>
        </p:nvSpPr>
        <p:spPr>
          <a:xfrm>
            <a:off x="1894985" y="4976985"/>
            <a:ext cx="114300" cy="504190"/>
          </a:xfrm>
          <a:custGeom>
            <a:avLst/>
            <a:gdLst/>
            <a:ahLst/>
            <a:cxnLst/>
            <a:rect l="l" t="t" r="r" b="b"/>
            <a:pathLst>
              <a:path w="114300" h="504190">
                <a:moveTo>
                  <a:pt x="38100" y="389762"/>
                </a:moveTo>
                <a:lnTo>
                  <a:pt x="0" y="389762"/>
                </a:lnTo>
                <a:lnTo>
                  <a:pt x="57150" y="504062"/>
                </a:lnTo>
                <a:lnTo>
                  <a:pt x="104775" y="408812"/>
                </a:lnTo>
                <a:lnTo>
                  <a:pt x="38100" y="408812"/>
                </a:lnTo>
                <a:lnTo>
                  <a:pt x="38100" y="389762"/>
                </a:lnTo>
                <a:close/>
              </a:path>
              <a:path w="114300" h="504190">
                <a:moveTo>
                  <a:pt x="76200" y="0"/>
                </a:moveTo>
                <a:lnTo>
                  <a:pt x="38100" y="0"/>
                </a:lnTo>
                <a:lnTo>
                  <a:pt x="38100" y="408812"/>
                </a:lnTo>
                <a:lnTo>
                  <a:pt x="76200" y="408812"/>
                </a:lnTo>
                <a:lnTo>
                  <a:pt x="76200" y="0"/>
                </a:lnTo>
                <a:close/>
              </a:path>
              <a:path w="114300" h="504190">
                <a:moveTo>
                  <a:pt x="114300" y="389762"/>
                </a:moveTo>
                <a:lnTo>
                  <a:pt x="76200" y="389762"/>
                </a:lnTo>
                <a:lnTo>
                  <a:pt x="76200" y="408812"/>
                </a:lnTo>
                <a:lnTo>
                  <a:pt x="104775" y="408812"/>
                </a:lnTo>
                <a:lnTo>
                  <a:pt x="114300" y="38976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6">
            <a:extLst>
              <a:ext uri="{FF2B5EF4-FFF2-40B4-BE49-F238E27FC236}">
                <a16:creationId xmlns:a16="http://schemas.microsoft.com/office/drawing/2014/main" id="{7964308A-B05C-4C5F-BEFD-ECFB6FDF821C}"/>
              </a:ext>
            </a:extLst>
          </p:cNvPr>
          <p:cNvSpPr/>
          <p:nvPr/>
        </p:nvSpPr>
        <p:spPr>
          <a:xfrm>
            <a:off x="3003696" y="3984097"/>
            <a:ext cx="3227450" cy="117477"/>
          </a:xfrm>
          <a:custGeom>
            <a:avLst/>
            <a:gdLst/>
            <a:ahLst/>
            <a:cxnLst/>
            <a:rect l="l" t="t" r="r" b="b"/>
            <a:pathLst>
              <a:path w="4248784" h="114300">
                <a:moveTo>
                  <a:pt x="4134231" y="0"/>
                </a:moveTo>
                <a:lnTo>
                  <a:pt x="4134231" y="114300"/>
                </a:lnTo>
                <a:lnTo>
                  <a:pt x="4210431" y="76200"/>
                </a:lnTo>
                <a:lnTo>
                  <a:pt x="4153281" y="76200"/>
                </a:lnTo>
                <a:lnTo>
                  <a:pt x="4153281" y="38100"/>
                </a:lnTo>
                <a:lnTo>
                  <a:pt x="4210431" y="38100"/>
                </a:lnTo>
                <a:lnTo>
                  <a:pt x="4134231" y="0"/>
                </a:lnTo>
                <a:close/>
              </a:path>
              <a:path w="4248784" h="114300">
                <a:moveTo>
                  <a:pt x="4134231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4134231" y="76200"/>
                </a:lnTo>
                <a:lnTo>
                  <a:pt x="4134231" y="38100"/>
                </a:lnTo>
                <a:close/>
              </a:path>
              <a:path w="4248784" h="114300">
                <a:moveTo>
                  <a:pt x="4210431" y="38100"/>
                </a:moveTo>
                <a:lnTo>
                  <a:pt x="4153281" y="38100"/>
                </a:lnTo>
                <a:lnTo>
                  <a:pt x="4153281" y="76200"/>
                </a:lnTo>
                <a:lnTo>
                  <a:pt x="4210431" y="76200"/>
                </a:lnTo>
                <a:lnTo>
                  <a:pt x="4248531" y="57150"/>
                </a:lnTo>
                <a:lnTo>
                  <a:pt x="4210431" y="3810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7">
            <a:extLst>
              <a:ext uri="{FF2B5EF4-FFF2-40B4-BE49-F238E27FC236}">
                <a16:creationId xmlns:a16="http://schemas.microsoft.com/office/drawing/2014/main" id="{F34FEC2F-CD23-4FDE-AF22-E0D94DEBCC0F}"/>
              </a:ext>
            </a:extLst>
          </p:cNvPr>
          <p:cNvSpPr/>
          <p:nvPr/>
        </p:nvSpPr>
        <p:spPr>
          <a:xfrm>
            <a:off x="3003696" y="3624434"/>
            <a:ext cx="3227450" cy="60578"/>
          </a:xfrm>
          <a:custGeom>
            <a:avLst/>
            <a:gdLst/>
            <a:ahLst/>
            <a:cxnLst/>
            <a:rect l="l" t="t" r="r" b="b"/>
            <a:pathLst>
              <a:path w="4177029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4177029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4177029" h="114300">
                <a:moveTo>
                  <a:pt x="4176521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4176521" y="76200"/>
                </a:lnTo>
                <a:lnTo>
                  <a:pt x="4176521" y="3810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8">
            <a:extLst>
              <a:ext uri="{FF2B5EF4-FFF2-40B4-BE49-F238E27FC236}">
                <a16:creationId xmlns:a16="http://schemas.microsoft.com/office/drawing/2014/main" id="{E303BA89-DC1D-47FA-B0F6-94F71B5BDBDE}"/>
              </a:ext>
            </a:extLst>
          </p:cNvPr>
          <p:cNvGrpSpPr/>
          <p:nvPr/>
        </p:nvGrpSpPr>
        <p:grpSpPr>
          <a:xfrm>
            <a:off x="4298333" y="3218162"/>
            <a:ext cx="1629410" cy="271780"/>
            <a:chOff x="7085076" y="5206619"/>
            <a:chExt cx="1629410" cy="271780"/>
          </a:xfrm>
        </p:grpSpPr>
        <p:sp>
          <p:nvSpPr>
            <p:cNvPr id="36" name="object 39">
              <a:extLst>
                <a:ext uri="{FF2B5EF4-FFF2-40B4-BE49-F238E27FC236}">
                  <a16:creationId xmlns:a16="http://schemas.microsoft.com/office/drawing/2014/main" id="{9F5CB87A-5D6F-43B2-86F7-3D1A2CEDB0B8}"/>
                </a:ext>
              </a:extLst>
            </p:cNvPr>
            <p:cNvSpPr/>
            <p:nvPr/>
          </p:nvSpPr>
          <p:spPr>
            <a:xfrm>
              <a:off x="7085076" y="5206619"/>
              <a:ext cx="741032" cy="27127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40">
              <a:extLst>
                <a:ext uri="{FF2B5EF4-FFF2-40B4-BE49-F238E27FC236}">
                  <a16:creationId xmlns:a16="http://schemas.microsoft.com/office/drawing/2014/main" id="{7C89D211-152C-4C73-94AB-06C3221B561D}"/>
                </a:ext>
              </a:extLst>
            </p:cNvPr>
            <p:cNvSpPr/>
            <p:nvPr/>
          </p:nvSpPr>
          <p:spPr>
            <a:xfrm>
              <a:off x="7702550" y="5206619"/>
              <a:ext cx="1011554" cy="27127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41">
            <a:extLst>
              <a:ext uri="{FF2B5EF4-FFF2-40B4-BE49-F238E27FC236}">
                <a16:creationId xmlns:a16="http://schemas.microsoft.com/office/drawing/2014/main" id="{C3859A3D-CBD8-4D63-BA30-20815A3F8692}"/>
              </a:ext>
            </a:extLst>
          </p:cNvPr>
          <p:cNvSpPr/>
          <p:nvPr/>
        </p:nvSpPr>
        <p:spPr>
          <a:xfrm>
            <a:off x="4298333" y="4297153"/>
            <a:ext cx="1765427" cy="2712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42">
            <a:extLst>
              <a:ext uri="{FF2B5EF4-FFF2-40B4-BE49-F238E27FC236}">
                <a16:creationId xmlns:a16="http://schemas.microsoft.com/office/drawing/2014/main" id="{D2EDE0EF-821E-4840-876A-FD74651D7EC2}"/>
              </a:ext>
            </a:extLst>
          </p:cNvPr>
          <p:cNvSpPr/>
          <p:nvPr/>
        </p:nvSpPr>
        <p:spPr>
          <a:xfrm>
            <a:off x="3759599" y="1146410"/>
            <a:ext cx="3080892" cy="60578"/>
          </a:xfrm>
          <a:custGeom>
            <a:avLst/>
            <a:gdLst/>
            <a:ahLst/>
            <a:cxnLst/>
            <a:rect l="l" t="t" r="r" b="b"/>
            <a:pathLst>
              <a:path w="3564890" h="114300">
                <a:moveTo>
                  <a:pt x="3450081" y="0"/>
                </a:moveTo>
                <a:lnTo>
                  <a:pt x="3450081" y="114300"/>
                </a:lnTo>
                <a:lnTo>
                  <a:pt x="3526281" y="76200"/>
                </a:lnTo>
                <a:lnTo>
                  <a:pt x="3469131" y="76200"/>
                </a:lnTo>
                <a:lnTo>
                  <a:pt x="3469131" y="38100"/>
                </a:lnTo>
                <a:lnTo>
                  <a:pt x="3526281" y="38100"/>
                </a:lnTo>
                <a:lnTo>
                  <a:pt x="3450081" y="0"/>
                </a:lnTo>
                <a:close/>
              </a:path>
              <a:path w="3564890" h="114300">
                <a:moveTo>
                  <a:pt x="3450081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450081" y="76200"/>
                </a:lnTo>
                <a:lnTo>
                  <a:pt x="3450081" y="38100"/>
                </a:lnTo>
                <a:close/>
              </a:path>
              <a:path w="3564890" h="114300">
                <a:moveTo>
                  <a:pt x="3526281" y="38100"/>
                </a:moveTo>
                <a:lnTo>
                  <a:pt x="3469131" y="38100"/>
                </a:lnTo>
                <a:lnTo>
                  <a:pt x="3469131" y="76200"/>
                </a:lnTo>
                <a:lnTo>
                  <a:pt x="3526281" y="76200"/>
                </a:lnTo>
                <a:lnTo>
                  <a:pt x="3564381" y="57150"/>
                </a:lnTo>
                <a:lnTo>
                  <a:pt x="3526281" y="3810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3">
            <a:extLst>
              <a:ext uri="{FF2B5EF4-FFF2-40B4-BE49-F238E27FC236}">
                <a16:creationId xmlns:a16="http://schemas.microsoft.com/office/drawing/2014/main" id="{0B9D5EA9-A664-4392-B0B7-E74BB2671E46}"/>
              </a:ext>
            </a:extLst>
          </p:cNvPr>
          <p:cNvSpPr/>
          <p:nvPr/>
        </p:nvSpPr>
        <p:spPr>
          <a:xfrm>
            <a:off x="3759599" y="2213464"/>
            <a:ext cx="2526689" cy="141224"/>
          </a:xfrm>
          <a:custGeom>
            <a:avLst/>
            <a:gdLst/>
            <a:ahLst/>
            <a:cxnLst/>
            <a:rect l="l" t="t" r="r" b="b"/>
            <a:pathLst>
              <a:path w="4248784" h="123825">
                <a:moveTo>
                  <a:pt x="114173" y="9270"/>
                </a:moveTo>
                <a:lnTo>
                  <a:pt x="0" y="66675"/>
                </a:lnTo>
                <a:lnTo>
                  <a:pt x="114426" y="123570"/>
                </a:lnTo>
                <a:lnTo>
                  <a:pt x="114342" y="85598"/>
                </a:lnTo>
                <a:lnTo>
                  <a:pt x="95250" y="85598"/>
                </a:lnTo>
                <a:lnTo>
                  <a:pt x="95250" y="47498"/>
                </a:lnTo>
                <a:lnTo>
                  <a:pt x="114257" y="47453"/>
                </a:lnTo>
                <a:lnTo>
                  <a:pt x="114173" y="9270"/>
                </a:lnTo>
                <a:close/>
              </a:path>
              <a:path w="4248784" h="123825">
                <a:moveTo>
                  <a:pt x="4210687" y="38100"/>
                </a:moveTo>
                <a:lnTo>
                  <a:pt x="4153154" y="38100"/>
                </a:lnTo>
                <a:lnTo>
                  <a:pt x="4153280" y="76200"/>
                </a:lnTo>
                <a:lnTo>
                  <a:pt x="4134231" y="76244"/>
                </a:lnTo>
                <a:lnTo>
                  <a:pt x="4134357" y="114300"/>
                </a:lnTo>
                <a:lnTo>
                  <a:pt x="4248531" y="56895"/>
                </a:lnTo>
                <a:lnTo>
                  <a:pt x="4210687" y="38100"/>
                </a:lnTo>
                <a:close/>
              </a:path>
              <a:path w="4248784" h="123825">
                <a:moveTo>
                  <a:pt x="114257" y="47453"/>
                </a:moveTo>
                <a:lnTo>
                  <a:pt x="95250" y="47498"/>
                </a:lnTo>
                <a:lnTo>
                  <a:pt x="95250" y="85598"/>
                </a:lnTo>
                <a:lnTo>
                  <a:pt x="114342" y="85553"/>
                </a:lnTo>
                <a:lnTo>
                  <a:pt x="114257" y="47453"/>
                </a:lnTo>
                <a:close/>
              </a:path>
              <a:path w="4248784" h="123825">
                <a:moveTo>
                  <a:pt x="114342" y="85553"/>
                </a:moveTo>
                <a:lnTo>
                  <a:pt x="95250" y="85598"/>
                </a:lnTo>
                <a:lnTo>
                  <a:pt x="114342" y="85598"/>
                </a:lnTo>
                <a:close/>
              </a:path>
              <a:path w="4248784" h="123825">
                <a:moveTo>
                  <a:pt x="4134104" y="38144"/>
                </a:moveTo>
                <a:lnTo>
                  <a:pt x="114257" y="47453"/>
                </a:lnTo>
                <a:lnTo>
                  <a:pt x="114342" y="85553"/>
                </a:lnTo>
                <a:lnTo>
                  <a:pt x="4134231" y="76244"/>
                </a:lnTo>
                <a:lnTo>
                  <a:pt x="4134104" y="38144"/>
                </a:lnTo>
                <a:close/>
              </a:path>
              <a:path w="4248784" h="123825">
                <a:moveTo>
                  <a:pt x="4153154" y="38100"/>
                </a:moveTo>
                <a:lnTo>
                  <a:pt x="4134104" y="38144"/>
                </a:lnTo>
                <a:lnTo>
                  <a:pt x="4134231" y="76244"/>
                </a:lnTo>
                <a:lnTo>
                  <a:pt x="4153280" y="76200"/>
                </a:lnTo>
                <a:lnTo>
                  <a:pt x="4153154" y="38100"/>
                </a:lnTo>
                <a:close/>
              </a:path>
              <a:path w="4248784" h="123825">
                <a:moveTo>
                  <a:pt x="4133977" y="0"/>
                </a:moveTo>
                <a:lnTo>
                  <a:pt x="4134104" y="38144"/>
                </a:lnTo>
                <a:lnTo>
                  <a:pt x="4210687" y="38100"/>
                </a:lnTo>
                <a:lnTo>
                  <a:pt x="413397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4">
            <a:extLst>
              <a:ext uri="{FF2B5EF4-FFF2-40B4-BE49-F238E27FC236}">
                <a16:creationId xmlns:a16="http://schemas.microsoft.com/office/drawing/2014/main" id="{EF661484-FF98-4019-AD63-5F7B659C3C6B}"/>
              </a:ext>
            </a:extLst>
          </p:cNvPr>
          <p:cNvGrpSpPr/>
          <p:nvPr/>
        </p:nvGrpSpPr>
        <p:grpSpPr>
          <a:xfrm>
            <a:off x="4567826" y="800716"/>
            <a:ext cx="1718945" cy="271780"/>
            <a:chOff x="7354569" y="2789173"/>
            <a:chExt cx="1718945" cy="271780"/>
          </a:xfrm>
        </p:grpSpPr>
        <p:sp>
          <p:nvSpPr>
            <p:cNvPr id="42" name="object 45">
              <a:extLst>
                <a:ext uri="{FF2B5EF4-FFF2-40B4-BE49-F238E27FC236}">
                  <a16:creationId xmlns:a16="http://schemas.microsoft.com/office/drawing/2014/main" id="{C7A90401-41D0-4BDE-BC54-8672F4466EAD}"/>
                </a:ext>
              </a:extLst>
            </p:cNvPr>
            <p:cNvSpPr/>
            <p:nvPr/>
          </p:nvSpPr>
          <p:spPr>
            <a:xfrm>
              <a:off x="7354569" y="2789173"/>
              <a:ext cx="647192" cy="27127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6">
              <a:extLst>
                <a:ext uri="{FF2B5EF4-FFF2-40B4-BE49-F238E27FC236}">
                  <a16:creationId xmlns:a16="http://schemas.microsoft.com/office/drawing/2014/main" id="{70EC677C-F158-478F-871E-556B9B9858FE}"/>
                </a:ext>
              </a:extLst>
            </p:cNvPr>
            <p:cNvSpPr/>
            <p:nvPr/>
          </p:nvSpPr>
          <p:spPr>
            <a:xfrm>
              <a:off x="7909305" y="2789173"/>
              <a:ext cx="554354" cy="27127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7">
              <a:extLst>
                <a:ext uri="{FF2B5EF4-FFF2-40B4-BE49-F238E27FC236}">
                  <a16:creationId xmlns:a16="http://schemas.microsoft.com/office/drawing/2014/main" id="{ABB09525-9C57-48A7-B5A5-F5828F4D288F}"/>
                </a:ext>
              </a:extLst>
            </p:cNvPr>
            <p:cNvSpPr/>
            <p:nvPr/>
          </p:nvSpPr>
          <p:spPr>
            <a:xfrm>
              <a:off x="8409177" y="2789173"/>
              <a:ext cx="663854" cy="27127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8">
            <a:extLst>
              <a:ext uri="{FF2B5EF4-FFF2-40B4-BE49-F238E27FC236}">
                <a16:creationId xmlns:a16="http://schemas.microsoft.com/office/drawing/2014/main" id="{DC9DF135-ED60-4AF0-8EF5-F2B5B7BF3600}"/>
              </a:ext>
            </a:extLst>
          </p:cNvPr>
          <p:cNvSpPr/>
          <p:nvPr/>
        </p:nvSpPr>
        <p:spPr>
          <a:xfrm>
            <a:off x="4147520" y="1819510"/>
            <a:ext cx="1536573" cy="2712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9">
            <a:extLst>
              <a:ext uri="{FF2B5EF4-FFF2-40B4-BE49-F238E27FC236}">
                <a16:creationId xmlns:a16="http://schemas.microsoft.com/office/drawing/2014/main" id="{87A6B83A-FBA3-4D08-98BA-68045343B2B9}"/>
              </a:ext>
            </a:extLst>
          </p:cNvPr>
          <p:cNvSpPr/>
          <p:nvPr/>
        </p:nvSpPr>
        <p:spPr>
          <a:xfrm>
            <a:off x="11371217" y="2724513"/>
            <a:ext cx="114300" cy="1317625"/>
          </a:xfrm>
          <a:custGeom>
            <a:avLst/>
            <a:gdLst/>
            <a:ahLst/>
            <a:cxnLst/>
            <a:rect l="l" t="t" r="r" b="b"/>
            <a:pathLst>
              <a:path w="114300" h="1317625">
                <a:moveTo>
                  <a:pt x="38100" y="1203325"/>
                </a:moveTo>
                <a:lnTo>
                  <a:pt x="0" y="1203325"/>
                </a:lnTo>
                <a:lnTo>
                  <a:pt x="57150" y="1317625"/>
                </a:lnTo>
                <a:lnTo>
                  <a:pt x="104775" y="1222375"/>
                </a:lnTo>
                <a:lnTo>
                  <a:pt x="38100" y="1222375"/>
                </a:lnTo>
                <a:lnTo>
                  <a:pt x="38100" y="1203325"/>
                </a:lnTo>
                <a:close/>
              </a:path>
              <a:path w="114300" h="1317625">
                <a:moveTo>
                  <a:pt x="76200" y="0"/>
                </a:moveTo>
                <a:lnTo>
                  <a:pt x="38100" y="0"/>
                </a:lnTo>
                <a:lnTo>
                  <a:pt x="38100" y="1222375"/>
                </a:lnTo>
                <a:lnTo>
                  <a:pt x="76200" y="1222375"/>
                </a:lnTo>
                <a:lnTo>
                  <a:pt x="76200" y="0"/>
                </a:lnTo>
                <a:close/>
              </a:path>
              <a:path w="114300" h="1317625">
                <a:moveTo>
                  <a:pt x="114300" y="1203325"/>
                </a:moveTo>
                <a:lnTo>
                  <a:pt x="76200" y="1203325"/>
                </a:lnTo>
                <a:lnTo>
                  <a:pt x="76200" y="1222375"/>
                </a:lnTo>
                <a:lnTo>
                  <a:pt x="104775" y="1222375"/>
                </a:lnTo>
                <a:lnTo>
                  <a:pt x="114300" y="1203325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50">
            <a:extLst>
              <a:ext uri="{FF2B5EF4-FFF2-40B4-BE49-F238E27FC236}">
                <a16:creationId xmlns:a16="http://schemas.microsoft.com/office/drawing/2014/main" id="{590377F3-E6DB-492F-925B-1F0447B6CCF5}"/>
              </a:ext>
            </a:extLst>
          </p:cNvPr>
          <p:cNvSpPr/>
          <p:nvPr/>
        </p:nvSpPr>
        <p:spPr>
          <a:xfrm>
            <a:off x="-338438" y="3944475"/>
            <a:ext cx="1254760" cy="114300"/>
          </a:xfrm>
          <a:custGeom>
            <a:avLst/>
            <a:gdLst/>
            <a:ahLst/>
            <a:cxnLst/>
            <a:rect l="l" t="t" r="r" b="b"/>
            <a:pathLst>
              <a:path w="1254760" h="114300">
                <a:moveTo>
                  <a:pt x="1143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254760" h="114300">
                <a:moveTo>
                  <a:pt x="266700" y="38100"/>
                </a:moveTo>
                <a:lnTo>
                  <a:pt x="152400" y="38100"/>
                </a:lnTo>
                <a:lnTo>
                  <a:pt x="152400" y="76200"/>
                </a:lnTo>
                <a:lnTo>
                  <a:pt x="266700" y="76200"/>
                </a:lnTo>
                <a:lnTo>
                  <a:pt x="266700" y="38100"/>
                </a:lnTo>
                <a:close/>
              </a:path>
              <a:path w="1254760" h="114300">
                <a:moveTo>
                  <a:pt x="419100" y="38100"/>
                </a:moveTo>
                <a:lnTo>
                  <a:pt x="304800" y="38100"/>
                </a:lnTo>
                <a:lnTo>
                  <a:pt x="304800" y="76200"/>
                </a:lnTo>
                <a:lnTo>
                  <a:pt x="419100" y="76200"/>
                </a:lnTo>
                <a:lnTo>
                  <a:pt x="419100" y="38100"/>
                </a:lnTo>
                <a:close/>
              </a:path>
              <a:path w="1254760" h="114300">
                <a:moveTo>
                  <a:pt x="571500" y="38100"/>
                </a:moveTo>
                <a:lnTo>
                  <a:pt x="457200" y="38100"/>
                </a:lnTo>
                <a:lnTo>
                  <a:pt x="457200" y="76200"/>
                </a:lnTo>
                <a:lnTo>
                  <a:pt x="571500" y="76200"/>
                </a:lnTo>
                <a:lnTo>
                  <a:pt x="571500" y="38100"/>
                </a:lnTo>
                <a:close/>
              </a:path>
              <a:path w="1254760" h="114300">
                <a:moveTo>
                  <a:pt x="723900" y="38100"/>
                </a:moveTo>
                <a:lnTo>
                  <a:pt x="609600" y="38100"/>
                </a:lnTo>
                <a:lnTo>
                  <a:pt x="609600" y="76200"/>
                </a:lnTo>
                <a:lnTo>
                  <a:pt x="723900" y="76200"/>
                </a:lnTo>
                <a:lnTo>
                  <a:pt x="723900" y="38100"/>
                </a:lnTo>
                <a:close/>
              </a:path>
              <a:path w="1254760" h="114300">
                <a:moveTo>
                  <a:pt x="876299" y="38100"/>
                </a:moveTo>
                <a:lnTo>
                  <a:pt x="762000" y="38100"/>
                </a:lnTo>
                <a:lnTo>
                  <a:pt x="762000" y="76200"/>
                </a:lnTo>
                <a:lnTo>
                  <a:pt x="876299" y="76200"/>
                </a:lnTo>
                <a:lnTo>
                  <a:pt x="876299" y="38100"/>
                </a:lnTo>
                <a:close/>
              </a:path>
              <a:path w="1254760" h="114300">
                <a:moveTo>
                  <a:pt x="1028699" y="38100"/>
                </a:moveTo>
                <a:lnTo>
                  <a:pt x="914399" y="38100"/>
                </a:lnTo>
                <a:lnTo>
                  <a:pt x="914399" y="76200"/>
                </a:lnTo>
                <a:lnTo>
                  <a:pt x="1028699" y="76200"/>
                </a:lnTo>
                <a:lnTo>
                  <a:pt x="1028699" y="38100"/>
                </a:lnTo>
                <a:close/>
              </a:path>
              <a:path w="1254760" h="114300">
                <a:moveTo>
                  <a:pt x="1140333" y="0"/>
                </a:moveTo>
                <a:lnTo>
                  <a:pt x="1140333" y="114300"/>
                </a:lnTo>
                <a:lnTo>
                  <a:pt x="1216533" y="76200"/>
                </a:lnTo>
                <a:lnTo>
                  <a:pt x="1159383" y="76200"/>
                </a:lnTo>
                <a:lnTo>
                  <a:pt x="1159383" y="38100"/>
                </a:lnTo>
                <a:lnTo>
                  <a:pt x="1216533" y="38100"/>
                </a:lnTo>
                <a:lnTo>
                  <a:pt x="1140333" y="0"/>
                </a:lnTo>
                <a:close/>
              </a:path>
              <a:path w="1254760" h="114300">
                <a:moveTo>
                  <a:pt x="1140333" y="38100"/>
                </a:moveTo>
                <a:lnTo>
                  <a:pt x="1066799" y="38100"/>
                </a:lnTo>
                <a:lnTo>
                  <a:pt x="1066799" y="76200"/>
                </a:lnTo>
                <a:lnTo>
                  <a:pt x="1140333" y="76200"/>
                </a:lnTo>
                <a:lnTo>
                  <a:pt x="1140333" y="38100"/>
                </a:lnTo>
                <a:close/>
              </a:path>
              <a:path w="1254760" h="114300">
                <a:moveTo>
                  <a:pt x="1216533" y="38100"/>
                </a:moveTo>
                <a:lnTo>
                  <a:pt x="1159383" y="38100"/>
                </a:lnTo>
                <a:lnTo>
                  <a:pt x="1159383" y="76200"/>
                </a:lnTo>
                <a:lnTo>
                  <a:pt x="1216533" y="76200"/>
                </a:lnTo>
                <a:lnTo>
                  <a:pt x="1254633" y="57150"/>
                </a:lnTo>
                <a:lnTo>
                  <a:pt x="1216533" y="3810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51">
            <a:extLst>
              <a:ext uri="{FF2B5EF4-FFF2-40B4-BE49-F238E27FC236}">
                <a16:creationId xmlns:a16="http://schemas.microsoft.com/office/drawing/2014/main" id="{E4FA8A37-537D-48C9-9A5B-A0C2F2B37400}"/>
              </a:ext>
            </a:extLst>
          </p:cNvPr>
          <p:cNvSpPr/>
          <p:nvPr/>
        </p:nvSpPr>
        <p:spPr>
          <a:xfrm>
            <a:off x="-338438" y="3584810"/>
            <a:ext cx="1183005" cy="114300"/>
          </a:xfrm>
          <a:custGeom>
            <a:avLst/>
            <a:gdLst/>
            <a:ahLst/>
            <a:cxnLst/>
            <a:rect l="l" t="t" r="r" b="b"/>
            <a:pathLst>
              <a:path w="1183004" h="114300">
                <a:moveTo>
                  <a:pt x="1182623" y="38100"/>
                </a:moveTo>
                <a:lnTo>
                  <a:pt x="1068323" y="38100"/>
                </a:lnTo>
                <a:lnTo>
                  <a:pt x="1068323" y="76200"/>
                </a:lnTo>
                <a:lnTo>
                  <a:pt x="1182623" y="76200"/>
                </a:lnTo>
                <a:lnTo>
                  <a:pt x="1182623" y="38100"/>
                </a:lnTo>
                <a:close/>
              </a:path>
              <a:path w="1183004" h="114300">
                <a:moveTo>
                  <a:pt x="1030223" y="38100"/>
                </a:moveTo>
                <a:lnTo>
                  <a:pt x="915923" y="38100"/>
                </a:lnTo>
                <a:lnTo>
                  <a:pt x="915923" y="76200"/>
                </a:lnTo>
                <a:lnTo>
                  <a:pt x="1030223" y="76200"/>
                </a:lnTo>
                <a:lnTo>
                  <a:pt x="1030223" y="38100"/>
                </a:lnTo>
                <a:close/>
              </a:path>
              <a:path w="1183004" h="114300">
                <a:moveTo>
                  <a:pt x="877823" y="38100"/>
                </a:moveTo>
                <a:lnTo>
                  <a:pt x="763524" y="38100"/>
                </a:lnTo>
                <a:lnTo>
                  <a:pt x="763524" y="76200"/>
                </a:lnTo>
                <a:lnTo>
                  <a:pt x="877823" y="76200"/>
                </a:lnTo>
                <a:lnTo>
                  <a:pt x="877823" y="38100"/>
                </a:lnTo>
                <a:close/>
              </a:path>
              <a:path w="1183004" h="114300">
                <a:moveTo>
                  <a:pt x="725424" y="38100"/>
                </a:moveTo>
                <a:lnTo>
                  <a:pt x="611124" y="38100"/>
                </a:lnTo>
                <a:lnTo>
                  <a:pt x="611124" y="76200"/>
                </a:lnTo>
                <a:lnTo>
                  <a:pt x="725424" y="76200"/>
                </a:lnTo>
                <a:lnTo>
                  <a:pt x="725424" y="38100"/>
                </a:lnTo>
                <a:close/>
              </a:path>
              <a:path w="1183004" h="114300">
                <a:moveTo>
                  <a:pt x="573024" y="38100"/>
                </a:moveTo>
                <a:lnTo>
                  <a:pt x="458724" y="38100"/>
                </a:lnTo>
                <a:lnTo>
                  <a:pt x="458724" y="76200"/>
                </a:lnTo>
                <a:lnTo>
                  <a:pt x="573024" y="76200"/>
                </a:lnTo>
                <a:lnTo>
                  <a:pt x="573024" y="38100"/>
                </a:lnTo>
                <a:close/>
              </a:path>
              <a:path w="1183004" h="114300">
                <a:moveTo>
                  <a:pt x="420624" y="38100"/>
                </a:moveTo>
                <a:lnTo>
                  <a:pt x="306324" y="38100"/>
                </a:lnTo>
                <a:lnTo>
                  <a:pt x="306324" y="76200"/>
                </a:lnTo>
                <a:lnTo>
                  <a:pt x="420624" y="76200"/>
                </a:lnTo>
                <a:lnTo>
                  <a:pt x="420624" y="38100"/>
                </a:lnTo>
                <a:close/>
              </a:path>
              <a:path w="1183004" h="114300">
                <a:moveTo>
                  <a:pt x="268224" y="38100"/>
                </a:moveTo>
                <a:lnTo>
                  <a:pt x="153924" y="38100"/>
                </a:lnTo>
                <a:lnTo>
                  <a:pt x="153924" y="76200"/>
                </a:lnTo>
                <a:lnTo>
                  <a:pt x="268224" y="76200"/>
                </a:lnTo>
                <a:lnTo>
                  <a:pt x="268224" y="38100"/>
                </a:lnTo>
                <a:close/>
              </a:path>
              <a:path w="118300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183004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183004" h="114300">
                <a:moveTo>
                  <a:pt x="115824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15824" y="76200"/>
                </a:lnTo>
                <a:lnTo>
                  <a:pt x="115824" y="3810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" name="object 52">
            <a:extLst>
              <a:ext uri="{FF2B5EF4-FFF2-40B4-BE49-F238E27FC236}">
                <a16:creationId xmlns:a16="http://schemas.microsoft.com/office/drawing/2014/main" id="{C65468F0-E29A-44AC-A481-D907586B75CC}"/>
              </a:ext>
            </a:extLst>
          </p:cNvPr>
          <p:cNvGrpSpPr/>
          <p:nvPr/>
        </p:nvGrpSpPr>
        <p:grpSpPr>
          <a:xfrm>
            <a:off x="7617285" y="4521087"/>
            <a:ext cx="888365" cy="588645"/>
            <a:chOff x="11119104" y="6521195"/>
            <a:chExt cx="888365" cy="588645"/>
          </a:xfrm>
        </p:grpSpPr>
        <p:sp>
          <p:nvSpPr>
            <p:cNvPr id="50" name="object 53">
              <a:extLst>
                <a:ext uri="{FF2B5EF4-FFF2-40B4-BE49-F238E27FC236}">
                  <a16:creationId xmlns:a16="http://schemas.microsoft.com/office/drawing/2014/main" id="{37404629-4463-4DEA-94F0-3FB076A03920}"/>
                </a:ext>
              </a:extLst>
            </p:cNvPr>
            <p:cNvSpPr/>
            <p:nvPr/>
          </p:nvSpPr>
          <p:spPr>
            <a:xfrm>
              <a:off x="11119104" y="6521195"/>
              <a:ext cx="828040" cy="588645"/>
            </a:xfrm>
            <a:custGeom>
              <a:avLst/>
              <a:gdLst/>
              <a:ahLst/>
              <a:cxnLst/>
              <a:rect l="l" t="t" r="r" b="b"/>
              <a:pathLst>
                <a:path w="828040" h="588645">
                  <a:moveTo>
                    <a:pt x="827531" y="0"/>
                  </a:moveTo>
                  <a:lnTo>
                    <a:pt x="0" y="0"/>
                  </a:lnTo>
                  <a:lnTo>
                    <a:pt x="0" y="588263"/>
                  </a:lnTo>
                  <a:lnTo>
                    <a:pt x="827531" y="588263"/>
                  </a:lnTo>
                  <a:lnTo>
                    <a:pt x="827531" y="0"/>
                  </a:lnTo>
                  <a:close/>
                </a:path>
              </a:pathLst>
            </a:custGeom>
            <a:solidFill>
              <a:srgbClr val="7D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4">
              <a:extLst>
                <a:ext uri="{FF2B5EF4-FFF2-40B4-BE49-F238E27FC236}">
                  <a16:creationId xmlns:a16="http://schemas.microsoft.com/office/drawing/2014/main" id="{71A92D85-F043-4CB3-A1D2-E50E53920B64}"/>
                </a:ext>
              </a:extLst>
            </p:cNvPr>
            <p:cNvSpPr/>
            <p:nvPr/>
          </p:nvSpPr>
          <p:spPr>
            <a:xfrm>
              <a:off x="11249279" y="6666305"/>
              <a:ext cx="757935" cy="30205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5">
            <a:extLst>
              <a:ext uri="{FF2B5EF4-FFF2-40B4-BE49-F238E27FC236}">
                <a16:creationId xmlns:a16="http://schemas.microsoft.com/office/drawing/2014/main" id="{21D1887C-C8EB-4390-AAEB-D61736DC3ED3}"/>
              </a:ext>
            </a:extLst>
          </p:cNvPr>
          <p:cNvGrpSpPr/>
          <p:nvPr/>
        </p:nvGrpSpPr>
        <p:grpSpPr>
          <a:xfrm>
            <a:off x="8577310" y="4534977"/>
            <a:ext cx="1902460" cy="588645"/>
            <a:chOff x="12097511" y="6521195"/>
            <a:chExt cx="1902460" cy="588645"/>
          </a:xfrm>
        </p:grpSpPr>
        <p:sp>
          <p:nvSpPr>
            <p:cNvPr id="53" name="object 56">
              <a:extLst>
                <a:ext uri="{FF2B5EF4-FFF2-40B4-BE49-F238E27FC236}">
                  <a16:creationId xmlns:a16="http://schemas.microsoft.com/office/drawing/2014/main" id="{5E671F50-3275-4969-9AB6-BE771CE5E739}"/>
                </a:ext>
              </a:extLst>
            </p:cNvPr>
            <p:cNvSpPr/>
            <p:nvPr/>
          </p:nvSpPr>
          <p:spPr>
            <a:xfrm>
              <a:off x="12097511" y="6521195"/>
              <a:ext cx="1902460" cy="588645"/>
            </a:xfrm>
            <a:custGeom>
              <a:avLst/>
              <a:gdLst/>
              <a:ahLst/>
              <a:cxnLst/>
              <a:rect l="l" t="t" r="r" b="b"/>
              <a:pathLst>
                <a:path w="1902459" h="588645">
                  <a:moveTo>
                    <a:pt x="1901952" y="0"/>
                  </a:moveTo>
                  <a:lnTo>
                    <a:pt x="0" y="0"/>
                  </a:lnTo>
                  <a:lnTo>
                    <a:pt x="0" y="588263"/>
                  </a:lnTo>
                  <a:lnTo>
                    <a:pt x="1901952" y="588263"/>
                  </a:lnTo>
                  <a:lnTo>
                    <a:pt x="1901952" y="0"/>
                  </a:lnTo>
                  <a:close/>
                </a:path>
              </a:pathLst>
            </a:custGeom>
            <a:solidFill>
              <a:srgbClr val="7D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7">
              <a:extLst>
                <a:ext uri="{FF2B5EF4-FFF2-40B4-BE49-F238E27FC236}">
                  <a16:creationId xmlns:a16="http://schemas.microsoft.com/office/drawing/2014/main" id="{528239FA-3FF1-4F3A-9E92-C0BF3E88C710}"/>
                </a:ext>
              </a:extLst>
            </p:cNvPr>
            <p:cNvSpPr/>
            <p:nvPr/>
          </p:nvSpPr>
          <p:spPr>
            <a:xfrm>
              <a:off x="12333731" y="6666305"/>
              <a:ext cx="1549018" cy="30205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8">
            <a:extLst>
              <a:ext uri="{FF2B5EF4-FFF2-40B4-BE49-F238E27FC236}">
                <a16:creationId xmlns:a16="http://schemas.microsoft.com/office/drawing/2014/main" id="{44623AB6-37B9-444D-8538-62BDBD23FCEC}"/>
              </a:ext>
            </a:extLst>
          </p:cNvPr>
          <p:cNvGrpSpPr/>
          <p:nvPr/>
        </p:nvGrpSpPr>
        <p:grpSpPr>
          <a:xfrm>
            <a:off x="10573559" y="4534976"/>
            <a:ext cx="807720" cy="588645"/>
            <a:chOff x="14177771" y="6521195"/>
            <a:chExt cx="807720" cy="588645"/>
          </a:xfrm>
        </p:grpSpPr>
        <p:sp>
          <p:nvSpPr>
            <p:cNvPr id="56" name="object 59">
              <a:extLst>
                <a:ext uri="{FF2B5EF4-FFF2-40B4-BE49-F238E27FC236}">
                  <a16:creationId xmlns:a16="http://schemas.microsoft.com/office/drawing/2014/main" id="{C87D79EE-B407-4A34-9FB4-3FBA657BC35A}"/>
                </a:ext>
              </a:extLst>
            </p:cNvPr>
            <p:cNvSpPr/>
            <p:nvPr/>
          </p:nvSpPr>
          <p:spPr>
            <a:xfrm>
              <a:off x="14177771" y="6521195"/>
              <a:ext cx="807720" cy="588645"/>
            </a:xfrm>
            <a:custGeom>
              <a:avLst/>
              <a:gdLst/>
              <a:ahLst/>
              <a:cxnLst/>
              <a:rect l="l" t="t" r="r" b="b"/>
              <a:pathLst>
                <a:path w="807719" h="588645">
                  <a:moveTo>
                    <a:pt x="807719" y="0"/>
                  </a:moveTo>
                  <a:lnTo>
                    <a:pt x="0" y="0"/>
                  </a:lnTo>
                  <a:lnTo>
                    <a:pt x="0" y="588263"/>
                  </a:lnTo>
                  <a:lnTo>
                    <a:pt x="807719" y="588263"/>
                  </a:lnTo>
                  <a:lnTo>
                    <a:pt x="807719" y="0"/>
                  </a:lnTo>
                  <a:close/>
                </a:path>
              </a:pathLst>
            </a:custGeom>
            <a:solidFill>
              <a:srgbClr val="7D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60">
              <a:extLst>
                <a:ext uri="{FF2B5EF4-FFF2-40B4-BE49-F238E27FC236}">
                  <a16:creationId xmlns:a16="http://schemas.microsoft.com/office/drawing/2014/main" id="{CD21C01D-D71A-4055-9264-89FE6228E31D}"/>
                </a:ext>
              </a:extLst>
            </p:cNvPr>
            <p:cNvSpPr/>
            <p:nvPr/>
          </p:nvSpPr>
          <p:spPr>
            <a:xfrm>
              <a:off x="14455139" y="6666305"/>
              <a:ext cx="509015" cy="30205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13670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59BB3B-E708-4E19-B4B8-0CBFBCCDD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57" y="2180772"/>
            <a:ext cx="12192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01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2F529D5-0F71-45AD-94B0-73E09979B3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7340580" h="9753600">
                <a:moveTo>
                  <a:pt x="17340072" y="0"/>
                </a:moveTo>
                <a:lnTo>
                  <a:pt x="0" y="0"/>
                </a:lnTo>
                <a:lnTo>
                  <a:pt x="0" y="9753600"/>
                </a:lnTo>
                <a:lnTo>
                  <a:pt x="17340072" y="9753600"/>
                </a:lnTo>
                <a:lnTo>
                  <a:pt x="1734007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5836833-70A1-455F-BD3A-EFEDB2AB4D37}"/>
              </a:ext>
            </a:extLst>
          </p:cNvPr>
          <p:cNvSpPr/>
          <p:nvPr/>
        </p:nvSpPr>
        <p:spPr>
          <a:xfrm>
            <a:off x="1128979" y="696686"/>
            <a:ext cx="1696111" cy="3440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4896E37-BAAA-4C48-A21C-E67D7324BCD7}"/>
              </a:ext>
            </a:extLst>
          </p:cNvPr>
          <p:cNvSpPr/>
          <p:nvPr/>
        </p:nvSpPr>
        <p:spPr>
          <a:xfrm>
            <a:off x="1128979" y="1639404"/>
            <a:ext cx="6409952" cy="16021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0" name="object 5">
            <a:extLst>
              <a:ext uri="{FF2B5EF4-FFF2-40B4-BE49-F238E27FC236}">
                <a16:creationId xmlns:a16="http://schemas.microsoft.com/office/drawing/2014/main" id="{2EF1EAF7-5932-4675-85D8-C679C1FCA6D8}"/>
              </a:ext>
            </a:extLst>
          </p:cNvPr>
          <p:cNvGrpSpPr/>
          <p:nvPr/>
        </p:nvGrpSpPr>
        <p:grpSpPr>
          <a:xfrm>
            <a:off x="1259607" y="3429000"/>
            <a:ext cx="5481955" cy="1448435"/>
            <a:chOff x="1128979" y="6140830"/>
            <a:chExt cx="5481955" cy="1448435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C233F10A-2B2E-4A72-A313-71A3C792AB93}"/>
                </a:ext>
              </a:extLst>
            </p:cNvPr>
            <p:cNvSpPr/>
            <p:nvPr/>
          </p:nvSpPr>
          <p:spPr>
            <a:xfrm>
              <a:off x="1128979" y="6140830"/>
              <a:ext cx="1865376" cy="144805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858FA959-C0AC-45EF-AE41-A6652018D7EC}"/>
                </a:ext>
              </a:extLst>
            </p:cNvPr>
            <p:cNvSpPr/>
            <p:nvPr/>
          </p:nvSpPr>
          <p:spPr>
            <a:xfrm>
              <a:off x="2528062" y="6140830"/>
              <a:ext cx="4082668" cy="144805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59436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6">
            <a:extLst>
              <a:ext uri="{FF2B5EF4-FFF2-40B4-BE49-F238E27FC236}">
                <a16:creationId xmlns:a16="http://schemas.microsoft.com/office/drawing/2014/main" id="{AE7247D1-8463-4353-B06E-8172BFACA409}"/>
              </a:ext>
            </a:extLst>
          </p:cNvPr>
          <p:cNvGrpSpPr/>
          <p:nvPr/>
        </p:nvGrpSpPr>
        <p:grpSpPr>
          <a:xfrm>
            <a:off x="1043344" y="1213939"/>
            <a:ext cx="6365240" cy="600710"/>
            <a:chOff x="1159459" y="2912110"/>
            <a:chExt cx="6365240" cy="600710"/>
          </a:xfrm>
        </p:grpSpPr>
        <p:sp>
          <p:nvSpPr>
            <p:cNvPr id="3" name="object 7">
              <a:extLst>
                <a:ext uri="{FF2B5EF4-FFF2-40B4-BE49-F238E27FC236}">
                  <a16:creationId xmlns:a16="http://schemas.microsoft.com/office/drawing/2014/main" id="{81EBC68C-AE59-447E-BC53-6177096B77DA}"/>
                </a:ext>
              </a:extLst>
            </p:cNvPr>
            <p:cNvSpPr/>
            <p:nvPr/>
          </p:nvSpPr>
          <p:spPr>
            <a:xfrm>
              <a:off x="1159459" y="2912110"/>
              <a:ext cx="1483995" cy="6004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8">
              <a:extLst>
                <a:ext uri="{FF2B5EF4-FFF2-40B4-BE49-F238E27FC236}">
                  <a16:creationId xmlns:a16="http://schemas.microsoft.com/office/drawing/2014/main" id="{060642C7-760A-4416-9B6C-D665E8EA5D46}"/>
                </a:ext>
              </a:extLst>
            </p:cNvPr>
            <p:cNvSpPr/>
            <p:nvPr/>
          </p:nvSpPr>
          <p:spPr>
            <a:xfrm>
              <a:off x="2584450" y="2912110"/>
              <a:ext cx="2757551" cy="600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9">
              <a:extLst>
                <a:ext uri="{FF2B5EF4-FFF2-40B4-BE49-F238E27FC236}">
                  <a16:creationId xmlns:a16="http://schemas.microsoft.com/office/drawing/2014/main" id="{88E46733-39DE-42DE-979A-ADD445E76307}"/>
                </a:ext>
              </a:extLst>
            </p:cNvPr>
            <p:cNvSpPr/>
            <p:nvPr/>
          </p:nvSpPr>
          <p:spPr>
            <a:xfrm>
              <a:off x="5129783" y="2912110"/>
              <a:ext cx="1322832" cy="6004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0">
              <a:extLst>
                <a:ext uri="{FF2B5EF4-FFF2-40B4-BE49-F238E27FC236}">
                  <a16:creationId xmlns:a16="http://schemas.microsoft.com/office/drawing/2014/main" id="{986E4AE4-F7BF-47B2-82AC-33C92EAA9922}"/>
                </a:ext>
              </a:extLst>
            </p:cNvPr>
            <p:cNvSpPr/>
            <p:nvPr/>
          </p:nvSpPr>
          <p:spPr>
            <a:xfrm>
              <a:off x="6121907" y="2912110"/>
              <a:ext cx="393191" cy="6004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1">
              <a:extLst>
                <a:ext uri="{FF2B5EF4-FFF2-40B4-BE49-F238E27FC236}">
                  <a16:creationId xmlns:a16="http://schemas.microsoft.com/office/drawing/2014/main" id="{0022F29C-CF89-4870-A064-886CBA74688C}"/>
                </a:ext>
              </a:extLst>
            </p:cNvPr>
            <p:cNvSpPr/>
            <p:nvPr/>
          </p:nvSpPr>
          <p:spPr>
            <a:xfrm>
              <a:off x="6318503" y="2912110"/>
              <a:ext cx="1205865" cy="6004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12">
            <a:extLst>
              <a:ext uri="{FF2B5EF4-FFF2-40B4-BE49-F238E27FC236}">
                <a16:creationId xmlns:a16="http://schemas.microsoft.com/office/drawing/2014/main" id="{433837F9-99D5-4122-B3E1-6A57CD883552}"/>
              </a:ext>
            </a:extLst>
          </p:cNvPr>
          <p:cNvGrpSpPr/>
          <p:nvPr/>
        </p:nvGrpSpPr>
        <p:grpSpPr>
          <a:xfrm>
            <a:off x="898202" y="2293302"/>
            <a:ext cx="7374941" cy="2031955"/>
            <a:chOff x="1159459" y="4359605"/>
            <a:chExt cx="7548245" cy="2271395"/>
          </a:xfrm>
        </p:grpSpPr>
        <p:sp>
          <p:nvSpPr>
            <p:cNvPr id="9" name="object 13">
              <a:extLst>
                <a:ext uri="{FF2B5EF4-FFF2-40B4-BE49-F238E27FC236}">
                  <a16:creationId xmlns:a16="http://schemas.microsoft.com/office/drawing/2014/main" id="{9C1F3A6D-30FB-43A5-9508-198AA29088F1}"/>
                </a:ext>
              </a:extLst>
            </p:cNvPr>
            <p:cNvSpPr/>
            <p:nvPr/>
          </p:nvSpPr>
          <p:spPr>
            <a:xfrm>
              <a:off x="1159459" y="4359605"/>
              <a:ext cx="2230120" cy="6007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4">
              <a:extLst>
                <a:ext uri="{FF2B5EF4-FFF2-40B4-BE49-F238E27FC236}">
                  <a16:creationId xmlns:a16="http://schemas.microsoft.com/office/drawing/2014/main" id="{7CF9A717-6E02-49D3-9E43-04B4844107C7}"/>
                </a:ext>
              </a:extLst>
            </p:cNvPr>
            <p:cNvSpPr/>
            <p:nvPr/>
          </p:nvSpPr>
          <p:spPr>
            <a:xfrm>
              <a:off x="1810257" y="5003291"/>
              <a:ext cx="1074420" cy="51358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5">
              <a:extLst>
                <a:ext uri="{FF2B5EF4-FFF2-40B4-BE49-F238E27FC236}">
                  <a16:creationId xmlns:a16="http://schemas.microsoft.com/office/drawing/2014/main" id="{0479F04C-F45F-4998-91B4-14ECB1F2E703}"/>
                </a:ext>
              </a:extLst>
            </p:cNvPr>
            <p:cNvSpPr/>
            <p:nvPr/>
          </p:nvSpPr>
          <p:spPr>
            <a:xfrm>
              <a:off x="2669794" y="5003291"/>
              <a:ext cx="1684274" cy="51358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6">
              <a:extLst>
                <a:ext uri="{FF2B5EF4-FFF2-40B4-BE49-F238E27FC236}">
                  <a16:creationId xmlns:a16="http://schemas.microsoft.com/office/drawing/2014/main" id="{61F17A56-7399-4AB8-AAF8-59B3C15A8A4C}"/>
                </a:ext>
              </a:extLst>
            </p:cNvPr>
            <p:cNvSpPr/>
            <p:nvPr/>
          </p:nvSpPr>
          <p:spPr>
            <a:xfrm>
              <a:off x="4254753" y="5003291"/>
              <a:ext cx="1010030" cy="5135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7">
              <a:extLst>
                <a:ext uri="{FF2B5EF4-FFF2-40B4-BE49-F238E27FC236}">
                  <a16:creationId xmlns:a16="http://schemas.microsoft.com/office/drawing/2014/main" id="{A2C828EF-D44F-4B4E-9C3F-105C11C3ACD7}"/>
                </a:ext>
              </a:extLst>
            </p:cNvPr>
            <p:cNvSpPr/>
            <p:nvPr/>
          </p:nvSpPr>
          <p:spPr>
            <a:xfrm>
              <a:off x="5062727" y="5003291"/>
              <a:ext cx="1369060" cy="5135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8">
              <a:extLst>
                <a:ext uri="{FF2B5EF4-FFF2-40B4-BE49-F238E27FC236}">
                  <a16:creationId xmlns:a16="http://schemas.microsoft.com/office/drawing/2014/main" id="{A9C52BDD-8929-44B8-85D1-F68466EBA850}"/>
                </a:ext>
              </a:extLst>
            </p:cNvPr>
            <p:cNvSpPr/>
            <p:nvPr/>
          </p:nvSpPr>
          <p:spPr>
            <a:xfrm>
              <a:off x="6342888" y="5003291"/>
              <a:ext cx="1133856" cy="51358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9">
              <a:extLst>
                <a:ext uri="{FF2B5EF4-FFF2-40B4-BE49-F238E27FC236}">
                  <a16:creationId xmlns:a16="http://schemas.microsoft.com/office/drawing/2014/main" id="{E1591360-0481-4290-947D-8435A2F6C777}"/>
                </a:ext>
              </a:extLst>
            </p:cNvPr>
            <p:cNvSpPr/>
            <p:nvPr/>
          </p:nvSpPr>
          <p:spPr>
            <a:xfrm>
              <a:off x="7303007" y="5003291"/>
              <a:ext cx="1404111" cy="51358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0">
              <a:extLst>
                <a:ext uri="{FF2B5EF4-FFF2-40B4-BE49-F238E27FC236}">
                  <a16:creationId xmlns:a16="http://schemas.microsoft.com/office/drawing/2014/main" id="{2F8BA8D0-63B9-40FE-8926-D395FDB6C2F6}"/>
                </a:ext>
              </a:extLst>
            </p:cNvPr>
            <p:cNvSpPr/>
            <p:nvPr/>
          </p:nvSpPr>
          <p:spPr>
            <a:xfrm>
              <a:off x="1810257" y="5561075"/>
              <a:ext cx="1057275" cy="51358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1">
              <a:extLst>
                <a:ext uri="{FF2B5EF4-FFF2-40B4-BE49-F238E27FC236}">
                  <a16:creationId xmlns:a16="http://schemas.microsoft.com/office/drawing/2014/main" id="{B598301A-060E-4984-879F-B80774D4599D}"/>
                </a:ext>
              </a:extLst>
            </p:cNvPr>
            <p:cNvSpPr/>
            <p:nvPr/>
          </p:nvSpPr>
          <p:spPr>
            <a:xfrm>
              <a:off x="2656077" y="5561075"/>
              <a:ext cx="2208149" cy="51358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2">
              <a:extLst>
                <a:ext uri="{FF2B5EF4-FFF2-40B4-BE49-F238E27FC236}">
                  <a16:creationId xmlns:a16="http://schemas.microsoft.com/office/drawing/2014/main" id="{86DB96CE-99E4-4C82-8BD1-5D85BD20FFAB}"/>
                </a:ext>
              </a:extLst>
            </p:cNvPr>
            <p:cNvSpPr/>
            <p:nvPr/>
          </p:nvSpPr>
          <p:spPr>
            <a:xfrm>
              <a:off x="4773168" y="5561075"/>
              <a:ext cx="1694688" cy="51358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3">
              <a:extLst>
                <a:ext uri="{FF2B5EF4-FFF2-40B4-BE49-F238E27FC236}">
                  <a16:creationId xmlns:a16="http://schemas.microsoft.com/office/drawing/2014/main" id="{D1B8E857-B7EB-4341-9E20-B5E581E231BE}"/>
                </a:ext>
              </a:extLst>
            </p:cNvPr>
            <p:cNvSpPr/>
            <p:nvPr/>
          </p:nvSpPr>
          <p:spPr>
            <a:xfrm>
              <a:off x="1810257" y="6117031"/>
              <a:ext cx="1074420" cy="51389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4">
              <a:extLst>
                <a:ext uri="{FF2B5EF4-FFF2-40B4-BE49-F238E27FC236}">
                  <a16:creationId xmlns:a16="http://schemas.microsoft.com/office/drawing/2014/main" id="{850E9228-708B-49A8-ACCD-FB7472DFBCEE}"/>
                </a:ext>
              </a:extLst>
            </p:cNvPr>
            <p:cNvSpPr/>
            <p:nvPr/>
          </p:nvSpPr>
          <p:spPr>
            <a:xfrm>
              <a:off x="2669794" y="6117031"/>
              <a:ext cx="1630299" cy="51389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6">
            <a:extLst>
              <a:ext uri="{FF2B5EF4-FFF2-40B4-BE49-F238E27FC236}">
                <a16:creationId xmlns:a16="http://schemas.microsoft.com/office/drawing/2014/main" id="{260FCC13-DCB9-4642-993F-03A90891DB37}"/>
              </a:ext>
            </a:extLst>
          </p:cNvPr>
          <p:cNvGrpSpPr/>
          <p:nvPr/>
        </p:nvGrpSpPr>
        <p:grpSpPr>
          <a:xfrm>
            <a:off x="1053766" y="5043351"/>
            <a:ext cx="4203065" cy="600710"/>
            <a:chOff x="1159459" y="7478521"/>
            <a:chExt cx="4203065" cy="600710"/>
          </a:xfrm>
        </p:grpSpPr>
        <p:sp>
          <p:nvSpPr>
            <p:cNvPr id="22" name="object 27">
              <a:extLst>
                <a:ext uri="{FF2B5EF4-FFF2-40B4-BE49-F238E27FC236}">
                  <a16:creationId xmlns:a16="http://schemas.microsoft.com/office/drawing/2014/main" id="{4BABA46A-F622-4ECF-90FE-2EA3CB59D387}"/>
                </a:ext>
              </a:extLst>
            </p:cNvPr>
            <p:cNvSpPr/>
            <p:nvPr/>
          </p:nvSpPr>
          <p:spPr>
            <a:xfrm>
              <a:off x="1159459" y="7478521"/>
              <a:ext cx="1436623" cy="60045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8">
              <a:extLst>
                <a:ext uri="{FF2B5EF4-FFF2-40B4-BE49-F238E27FC236}">
                  <a16:creationId xmlns:a16="http://schemas.microsoft.com/office/drawing/2014/main" id="{2C8F0A97-A797-4C7F-A411-AF3227FF8043}"/>
                </a:ext>
              </a:extLst>
            </p:cNvPr>
            <p:cNvSpPr/>
            <p:nvPr/>
          </p:nvSpPr>
          <p:spPr>
            <a:xfrm>
              <a:off x="2390901" y="7478521"/>
              <a:ext cx="1780031" cy="60045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9">
              <a:extLst>
                <a:ext uri="{FF2B5EF4-FFF2-40B4-BE49-F238E27FC236}">
                  <a16:creationId xmlns:a16="http://schemas.microsoft.com/office/drawing/2014/main" id="{1D2CF537-4FDB-4F31-A34C-BA42BE84EFD7}"/>
                </a:ext>
              </a:extLst>
            </p:cNvPr>
            <p:cNvSpPr/>
            <p:nvPr/>
          </p:nvSpPr>
          <p:spPr>
            <a:xfrm>
              <a:off x="4068825" y="7478521"/>
              <a:ext cx="1293368" cy="60045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62186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4492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  <a:tabLst>
                <a:tab pos="10140950" algn="l"/>
              </a:tabLst>
            </a:pPr>
            <a:r>
              <a:rPr spc="-200" dirty="0"/>
              <a:t>Interactive </a:t>
            </a:r>
            <a:r>
              <a:rPr spc="-260" dirty="0"/>
              <a:t>Script</a:t>
            </a:r>
            <a:r>
              <a:rPr spc="-570" dirty="0"/>
              <a:t> </a:t>
            </a:r>
            <a:r>
              <a:rPr spc="-305" dirty="0"/>
              <a:t>Execution	</a:t>
            </a:r>
          </a:p>
        </p:txBody>
      </p:sp>
      <p:sp>
        <p:nvSpPr>
          <p:cNvPr id="3" name="object 3"/>
          <p:cNvSpPr/>
          <p:nvPr/>
        </p:nvSpPr>
        <p:spPr>
          <a:xfrm>
            <a:off x="2308860" y="1947672"/>
            <a:ext cx="7152132" cy="402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4492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  <a:tabLst>
                <a:tab pos="10140950" algn="l"/>
              </a:tabLst>
            </a:pPr>
            <a:r>
              <a:rPr spc="-200" dirty="0"/>
              <a:t>Interactive</a:t>
            </a:r>
            <a:r>
              <a:rPr spc="-415" dirty="0"/>
              <a:t> </a:t>
            </a:r>
            <a:r>
              <a:rPr spc="-335" dirty="0"/>
              <a:t>Debugging	</a:t>
            </a:r>
          </a:p>
        </p:txBody>
      </p:sp>
      <p:sp>
        <p:nvSpPr>
          <p:cNvPr id="3" name="object 3"/>
          <p:cNvSpPr/>
          <p:nvPr/>
        </p:nvSpPr>
        <p:spPr>
          <a:xfrm>
            <a:off x="1734311" y="1859279"/>
            <a:ext cx="7778496" cy="4386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4492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  <a:tabLst>
                <a:tab pos="10140950" algn="l"/>
              </a:tabLst>
            </a:pPr>
            <a:r>
              <a:rPr spc="-434" dirty="0"/>
              <a:t>Speed </a:t>
            </a:r>
            <a:r>
              <a:rPr spc="-60" dirty="0"/>
              <a:t>of</a:t>
            </a:r>
            <a:r>
              <a:rPr spc="-330" dirty="0"/>
              <a:t> </a:t>
            </a:r>
            <a:r>
              <a:rPr spc="-305" dirty="0"/>
              <a:t>Execution	</a:t>
            </a:r>
          </a:p>
        </p:txBody>
      </p:sp>
      <p:sp>
        <p:nvSpPr>
          <p:cNvPr id="3" name="object 3"/>
          <p:cNvSpPr/>
          <p:nvPr/>
        </p:nvSpPr>
        <p:spPr>
          <a:xfrm>
            <a:off x="2008632" y="1879092"/>
            <a:ext cx="7757159" cy="43723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3">
            <a:extLst>
              <a:ext uri="{FF2B5EF4-FFF2-40B4-BE49-F238E27FC236}">
                <a16:creationId xmlns:a16="http://schemas.microsoft.com/office/drawing/2014/main" id="{43CF41EF-B652-4DC4-88A0-F6382F1D340A}"/>
              </a:ext>
            </a:extLst>
          </p:cNvPr>
          <p:cNvGrpSpPr/>
          <p:nvPr/>
        </p:nvGrpSpPr>
        <p:grpSpPr>
          <a:xfrm>
            <a:off x="2105256" y="1059542"/>
            <a:ext cx="1811730" cy="1337275"/>
            <a:chOff x="4187952" y="2532888"/>
            <a:chExt cx="2196465" cy="1511935"/>
          </a:xfrm>
        </p:grpSpPr>
        <p:sp>
          <p:nvSpPr>
            <p:cNvPr id="3" name="object 4">
              <a:extLst>
                <a:ext uri="{FF2B5EF4-FFF2-40B4-BE49-F238E27FC236}">
                  <a16:creationId xmlns:a16="http://schemas.microsoft.com/office/drawing/2014/main" id="{C3E9E090-BF64-439A-954F-FAB0F71A5FA2}"/>
                </a:ext>
              </a:extLst>
            </p:cNvPr>
            <p:cNvSpPr/>
            <p:nvPr/>
          </p:nvSpPr>
          <p:spPr>
            <a:xfrm>
              <a:off x="4187952" y="2532888"/>
              <a:ext cx="2196465" cy="1511935"/>
            </a:xfrm>
            <a:custGeom>
              <a:avLst/>
              <a:gdLst/>
              <a:ahLst/>
              <a:cxnLst/>
              <a:rect l="l" t="t" r="r" b="b"/>
              <a:pathLst>
                <a:path w="2196465" h="1511935">
                  <a:moveTo>
                    <a:pt x="1098042" y="0"/>
                  </a:moveTo>
                  <a:lnTo>
                    <a:pt x="0" y="1511807"/>
                  </a:lnTo>
                  <a:lnTo>
                    <a:pt x="2196084" y="1511807"/>
                  </a:lnTo>
                  <a:lnTo>
                    <a:pt x="1098042" y="0"/>
                  </a:lnTo>
                  <a:close/>
                </a:path>
              </a:pathLst>
            </a:custGeom>
            <a:solidFill>
              <a:srgbClr val="0069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B189C4C7-C632-454E-A268-49F462837ED6}"/>
                </a:ext>
              </a:extLst>
            </p:cNvPr>
            <p:cNvSpPr/>
            <p:nvPr/>
          </p:nvSpPr>
          <p:spPr>
            <a:xfrm>
              <a:off x="4833493" y="3345764"/>
              <a:ext cx="1207008" cy="6480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6">
            <a:extLst>
              <a:ext uri="{FF2B5EF4-FFF2-40B4-BE49-F238E27FC236}">
                <a16:creationId xmlns:a16="http://schemas.microsoft.com/office/drawing/2014/main" id="{8089A307-E3E0-4420-AF86-02DEEE0C1C45}"/>
              </a:ext>
            </a:extLst>
          </p:cNvPr>
          <p:cNvGrpSpPr/>
          <p:nvPr/>
        </p:nvGrpSpPr>
        <p:grpSpPr>
          <a:xfrm>
            <a:off x="1320799" y="2755754"/>
            <a:ext cx="3801543" cy="1337275"/>
            <a:chOff x="2980944" y="4229100"/>
            <a:chExt cx="4608830" cy="1511935"/>
          </a:xfrm>
        </p:grpSpPr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05E21DEB-FA3B-4DEC-BE3B-DB39B706C1B9}"/>
                </a:ext>
              </a:extLst>
            </p:cNvPr>
            <p:cNvSpPr/>
            <p:nvPr/>
          </p:nvSpPr>
          <p:spPr>
            <a:xfrm>
              <a:off x="2980944" y="4229100"/>
              <a:ext cx="4608830" cy="1511935"/>
            </a:xfrm>
            <a:custGeom>
              <a:avLst/>
              <a:gdLst/>
              <a:ahLst/>
              <a:cxnLst/>
              <a:rect l="l" t="t" r="r" b="b"/>
              <a:pathLst>
                <a:path w="4608830" h="1511935">
                  <a:moveTo>
                    <a:pt x="3460623" y="0"/>
                  </a:moveTo>
                  <a:lnTo>
                    <a:pt x="1147953" y="0"/>
                  </a:lnTo>
                  <a:lnTo>
                    <a:pt x="0" y="1511808"/>
                  </a:lnTo>
                  <a:lnTo>
                    <a:pt x="4608576" y="1511808"/>
                  </a:lnTo>
                  <a:lnTo>
                    <a:pt x="3460623" y="0"/>
                  </a:lnTo>
                  <a:close/>
                </a:path>
              </a:pathLst>
            </a:custGeom>
            <a:solidFill>
              <a:srgbClr val="0069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5D1CB303-B9F7-4509-88EE-139B366603B6}"/>
                </a:ext>
              </a:extLst>
            </p:cNvPr>
            <p:cNvSpPr/>
            <p:nvPr/>
          </p:nvSpPr>
          <p:spPr>
            <a:xfrm>
              <a:off x="3965702" y="4789627"/>
              <a:ext cx="2881249" cy="6480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12">
            <a:extLst>
              <a:ext uri="{FF2B5EF4-FFF2-40B4-BE49-F238E27FC236}">
                <a16:creationId xmlns:a16="http://schemas.microsoft.com/office/drawing/2014/main" id="{2185F4F7-51A0-4A26-A9EA-A73FFEFDC8CD}"/>
              </a:ext>
            </a:extLst>
          </p:cNvPr>
          <p:cNvGrpSpPr/>
          <p:nvPr/>
        </p:nvGrpSpPr>
        <p:grpSpPr>
          <a:xfrm>
            <a:off x="7493780" y="1968219"/>
            <a:ext cx="3251182" cy="920722"/>
            <a:chOff x="11426952" y="3644138"/>
            <a:chExt cx="3788410" cy="1146175"/>
          </a:xfrm>
        </p:grpSpPr>
        <p:sp>
          <p:nvSpPr>
            <p:cNvPr id="9" name="object 13">
              <a:extLst>
                <a:ext uri="{FF2B5EF4-FFF2-40B4-BE49-F238E27FC236}">
                  <a16:creationId xmlns:a16="http://schemas.microsoft.com/office/drawing/2014/main" id="{FA175501-B3FD-45A2-BBD4-F8215D6A905A}"/>
                </a:ext>
              </a:extLst>
            </p:cNvPr>
            <p:cNvSpPr/>
            <p:nvPr/>
          </p:nvSpPr>
          <p:spPr>
            <a:xfrm>
              <a:off x="11426952" y="3644138"/>
              <a:ext cx="1361440" cy="6004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4">
              <a:extLst>
                <a:ext uri="{FF2B5EF4-FFF2-40B4-BE49-F238E27FC236}">
                  <a16:creationId xmlns:a16="http://schemas.microsoft.com/office/drawing/2014/main" id="{C45C9EA8-8186-4672-90AE-CD0090F265E8}"/>
                </a:ext>
              </a:extLst>
            </p:cNvPr>
            <p:cNvSpPr/>
            <p:nvPr/>
          </p:nvSpPr>
          <p:spPr>
            <a:xfrm>
              <a:off x="12576048" y="3644138"/>
              <a:ext cx="1554861" cy="6004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5">
              <a:extLst>
                <a:ext uri="{FF2B5EF4-FFF2-40B4-BE49-F238E27FC236}">
                  <a16:creationId xmlns:a16="http://schemas.microsoft.com/office/drawing/2014/main" id="{345DC738-8CAD-4D5F-80B2-F63DB8C4B8B2}"/>
                </a:ext>
              </a:extLst>
            </p:cNvPr>
            <p:cNvSpPr/>
            <p:nvPr/>
          </p:nvSpPr>
          <p:spPr>
            <a:xfrm>
              <a:off x="13992098" y="3644138"/>
              <a:ext cx="1223009" cy="6004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6">
              <a:extLst>
                <a:ext uri="{FF2B5EF4-FFF2-40B4-BE49-F238E27FC236}">
                  <a16:creationId xmlns:a16="http://schemas.microsoft.com/office/drawing/2014/main" id="{073A524D-BEC9-4C82-87ED-97D92C82EFCF}"/>
                </a:ext>
              </a:extLst>
            </p:cNvPr>
            <p:cNvSpPr/>
            <p:nvPr/>
          </p:nvSpPr>
          <p:spPr>
            <a:xfrm>
              <a:off x="11426952" y="4189425"/>
              <a:ext cx="2803017" cy="6007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7">
              <a:extLst>
                <a:ext uri="{FF2B5EF4-FFF2-40B4-BE49-F238E27FC236}">
                  <a16:creationId xmlns:a16="http://schemas.microsoft.com/office/drawing/2014/main" id="{A62B7665-DC22-427D-AD46-5CFAC0FC4C25}"/>
                </a:ext>
              </a:extLst>
            </p:cNvPr>
            <p:cNvSpPr/>
            <p:nvPr/>
          </p:nvSpPr>
          <p:spPr>
            <a:xfrm>
              <a:off x="13996670" y="4189425"/>
              <a:ext cx="441959" cy="6007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8">
            <a:extLst>
              <a:ext uri="{FF2B5EF4-FFF2-40B4-BE49-F238E27FC236}">
                <a16:creationId xmlns:a16="http://schemas.microsoft.com/office/drawing/2014/main" id="{8AB5B018-5330-4C80-9505-73B7636CDE63}"/>
              </a:ext>
            </a:extLst>
          </p:cNvPr>
          <p:cNvSpPr/>
          <p:nvPr/>
        </p:nvSpPr>
        <p:spPr>
          <a:xfrm>
            <a:off x="5917325" y="1262534"/>
            <a:ext cx="803259" cy="2577002"/>
          </a:xfrm>
          <a:custGeom>
            <a:avLst/>
            <a:gdLst/>
            <a:ahLst/>
            <a:cxnLst/>
            <a:rect l="l" t="t" r="r" b="b"/>
            <a:pathLst>
              <a:path w="935990" h="3208020">
                <a:moveTo>
                  <a:pt x="0" y="0"/>
                </a:moveTo>
                <a:lnTo>
                  <a:pt x="75902" y="1020"/>
                </a:lnTo>
                <a:lnTo>
                  <a:pt x="147901" y="3976"/>
                </a:lnTo>
                <a:lnTo>
                  <a:pt x="215033" y="8706"/>
                </a:lnTo>
                <a:lnTo>
                  <a:pt x="276337" y="15048"/>
                </a:lnTo>
                <a:lnTo>
                  <a:pt x="330850" y="22844"/>
                </a:lnTo>
                <a:lnTo>
                  <a:pt x="377610" y="31930"/>
                </a:lnTo>
                <a:lnTo>
                  <a:pt x="415654" y="42148"/>
                </a:lnTo>
                <a:lnTo>
                  <a:pt x="461745" y="65332"/>
                </a:lnTo>
                <a:lnTo>
                  <a:pt x="467868" y="77977"/>
                </a:lnTo>
                <a:lnTo>
                  <a:pt x="467868" y="1526031"/>
                </a:lnTo>
                <a:lnTo>
                  <a:pt x="473990" y="1538677"/>
                </a:lnTo>
                <a:lnTo>
                  <a:pt x="520081" y="1561861"/>
                </a:lnTo>
                <a:lnTo>
                  <a:pt x="558125" y="1572079"/>
                </a:lnTo>
                <a:lnTo>
                  <a:pt x="604885" y="1581165"/>
                </a:lnTo>
                <a:lnTo>
                  <a:pt x="659398" y="1588961"/>
                </a:lnTo>
                <a:lnTo>
                  <a:pt x="720702" y="1595303"/>
                </a:lnTo>
                <a:lnTo>
                  <a:pt x="787834" y="1600033"/>
                </a:lnTo>
                <a:lnTo>
                  <a:pt x="859833" y="1602989"/>
                </a:lnTo>
                <a:lnTo>
                  <a:pt x="935735" y="1604009"/>
                </a:lnTo>
                <a:lnTo>
                  <a:pt x="859833" y="1605030"/>
                </a:lnTo>
                <a:lnTo>
                  <a:pt x="787834" y="1607986"/>
                </a:lnTo>
                <a:lnTo>
                  <a:pt x="720702" y="1612716"/>
                </a:lnTo>
                <a:lnTo>
                  <a:pt x="659398" y="1619058"/>
                </a:lnTo>
                <a:lnTo>
                  <a:pt x="604885" y="1626854"/>
                </a:lnTo>
                <a:lnTo>
                  <a:pt x="558125" y="1635940"/>
                </a:lnTo>
                <a:lnTo>
                  <a:pt x="520081" y="1646158"/>
                </a:lnTo>
                <a:lnTo>
                  <a:pt x="473990" y="1669342"/>
                </a:lnTo>
                <a:lnTo>
                  <a:pt x="467868" y="1681987"/>
                </a:lnTo>
                <a:lnTo>
                  <a:pt x="467868" y="3130041"/>
                </a:lnTo>
                <a:lnTo>
                  <a:pt x="461745" y="3142687"/>
                </a:lnTo>
                <a:lnTo>
                  <a:pt x="415654" y="3165871"/>
                </a:lnTo>
                <a:lnTo>
                  <a:pt x="377610" y="3176089"/>
                </a:lnTo>
                <a:lnTo>
                  <a:pt x="330850" y="3185175"/>
                </a:lnTo>
                <a:lnTo>
                  <a:pt x="276337" y="3192971"/>
                </a:lnTo>
                <a:lnTo>
                  <a:pt x="215033" y="3199313"/>
                </a:lnTo>
                <a:lnTo>
                  <a:pt x="147901" y="3204043"/>
                </a:lnTo>
                <a:lnTo>
                  <a:pt x="75902" y="3206999"/>
                </a:lnTo>
                <a:lnTo>
                  <a:pt x="0" y="3208019"/>
                </a:lnTo>
              </a:path>
            </a:pathLst>
          </a:custGeom>
          <a:ln w="6096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9">
            <a:extLst>
              <a:ext uri="{FF2B5EF4-FFF2-40B4-BE49-F238E27FC236}">
                <a16:creationId xmlns:a16="http://schemas.microsoft.com/office/drawing/2014/main" id="{87F212DB-0AFB-4F9C-9875-23C3E8592440}"/>
              </a:ext>
            </a:extLst>
          </p:cNvPr>
          <p:cNvGrpSpPr/>
          <p:nvPr/>
        </p:nvGrpSpPr>
        <p:grpSpPr>
          <a:xfrm>
            <a:off x="205668" y="4321211"/>
            <a:ext cx="6253190" cy="1491761"/>
            <a:chOff x="1149096" y="5900928"/>
            <a:chExt cx="8242300" cy="2284730"/>
          </a:xfrm>
        </p:grpSpPr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474D0DEC-3FFF-48F4-B9F3-776B6ECC769E}"/>
                </a:ext>
              </a:extLst>
            </p:cNvPr>
            <p:cNvSpPr/>
            <p:nvPr/>
          </p:nvSpPr>
          <p:spPr>
            <a:xfrm>
              <a:off x="1149096" y="5900928"/>
              <a:ext cx="8242300" cy="2284730"/>
            </a:xfrm>
            <a:custGeom>
              <a:avLst/>
              <a:gdLst/>
              <a:ahLst/>
              <a:cxnLst/>
              <a:rect l="l" t="t" r="r" b="b"/>
              <a:pathLst>
                <a:path w="8242300" h="2284729">
                  <a:moveTo>
                    <a:pt x="6507099" y="0"/>
                  </a:moveTo>
                  <a:lnTo>
                    <a:pt x="1734692" y="0"/>
                  </a:lnTo>
                  <a:lnTo>
                    <a:pt x="0" y="2284476"/>
                  </a:lnTo>
                  <a:lnTo>
                    <a:pt x="8241792" y="2284476"/>
                  </a:lnTo>
                  <a:lnTo>
                    <a:pt x="6507099" y="0"/>
                  </a:lnTo>
                  <a:close/>
                </a:path>
              </a:pathLst>
            </a:custGeom>
            <a:solidFill>
              <a:srgbClr val="0069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EFB9ED05-5C0F-447C-9ACE-955FA0CAE0DD}"/>
                </a:ext>
              </a:extLst>
            </p:cNvPr>
            <p:cNvSpPr/>
            <p:nvPr/>
          </p:nvSpPr>
          <p:spPr>
            <a:xfrm>
              <a:off x="4750942" y="6883019"/>
              <a:ext cx="1297305" cy="6477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63606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0411" y="1871857"/>
            <a:ext cx="11024870" cy="2302510"/>
            <a:chOff x="1010411" y="1871857"/>
            <a:chExt cx="11024870" cy="2302510"/>
          </a:xfrm>
        </p:grpSpPr>
        <p:sp>
          <p:nvSpPr>
            <p:cNvPr id="3" name="object 3"/>
            <p:cNvSpPr/>
            <p:nvPr/>
          </p:nvSpPr>
          <p:spPr>
            <a:xfrm>
              <a:off x="1010411" y="1871857"/>
              <a:ext cx="4056888" cy="153428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84598" y="1877163"/>
              <a:ext cx="3625215" cy="278765"/>
            </a:xfrm>
            <a:custGeom>
              <a:avLst/>
              <a:gdLst/>
              <a:ahLst/>
              <a:cxnLst/>
              <a:rect l="l" t="t" r="r" b="b"/>
              <a:pathLst>
                <a:path w="3625215" h="278764">
                  <a:moveTo>
                    <a:pt x="143852" y="85491"/>
                  </a:moveTo>
                  <a:lnTo>
                    <a:pt x="99723" y="108862"/>
                  </a:lnTo>
                  <a:lnTo>
                    <a:pt x="141835" y="135786"/>
                  </a:lnTo>
                  <a:lnTo>
                    <a:pt x="3623055" y="278280"/>
                  </a:lnTo>
                  <a:lnTo>
                    <a:pt x="3625087" y="228115"/>
                  </a:lnTo>
                  <a:lnTo>
                    <a:pt x="143852" y="85491"/>
                  </a:lnTo>
                  <a:close/>
                </a:path>
                <a:path w="3625215" h="278764">
                  <a:moveTo>
                    <a:pt x="202009" y="0"/>
                  </a:moveTo>
                  <a:lnTo>
                    <a:pt x="192404" y="2817"/>
                  </a:lnTo>
                  <a:lnTo>
                    <a:pt x="0" y="104798"/>
                  </a:lnTo>
                  <a:lnTo>
                    <a:pt x="183514" y="222146"/>
                  </a:lnTo>
                  <a:lnTo>
                    <a:pt x="192807" y="225760"/>
                  </a:lnTo>
                  <a:lnTo>
                    <a:pt x="202422" y="225528"/>
                  </a:lnTo>
                  <a:lnTo>
                    <a:pt x="211250" y="221700"/>
                  </a:lnTo>
                  <a:lnTo>
                    <a:pt x="218186" y="214526"/>
                  </a:lnTo>
                  <a:lnTo>
                    <a:pt x="221799" y="205214"/>
                  </a:lnTo>
                  <a:lnTo>
                    <a:pt x="221567" y="195556"/>
                  </a:lnTo>
                  <a:lnTo>
                    <a:pt x="217739" y="186684"/>
                  </a:lnTo>
                  <a:lnTo>
                    <a:pt x="210565" y="179728"/>
                  </a:lnTo>
                  <a:lnTo>
                    <a:pt x="141835" y="135786"/>
                  </a:lnTo>
                  <a:lnTo>
                    <a:pt x="48767" y="131976"/>
                  </a:lnTo>
                  <a:lnTo>
                    <a:pt x="50926" y="81684"/>
                  </a:lnTo>
                  <a:lnTo>
                    <a:pt x="151040" y="81684"/>
                  </a:lnTo>
                  <a:lnTo>
                    <a:pt x="216026" y="47267"/>
                  </a:lnTo>
                  <a:lnTo>
                    <a:pt x="223708" y="40951"/>
                  </a:lnTo>
                  <a:lnTo>
                    <a:pt x="228234" y="32456"/>
                  </a:lnTo>
                  <a:lnTo>
                    <a:pt x="229260" y="22889"/>
                  </a:lnTo>
                  <a:lnTo>
                    <a:pt x="226440" y="13358"/>
                  </a:lnTo>
                  <a:lnTo>
                    <a:pt x="220122" y="5603"/>
                  </a:lnTo>
                  <a:lnTo>
                    <a:pt x="211613" y="1039"/>
                  </a:lnTo>
                  <a:lnTo>
                    <a:pt x="202009" y="0"/>
                  </a:lnTo>
                  <a:close/>
                </a:path>
                <a:path w="3625215" h="278764">
                  <a:moveTo>
                    <a:pt x="50926" y="81684"/>
                  </a:moveTo>
                  <a:lnTo>
                    <a:pt x="48767" y="131976"/>
                  </a:lnTo>
                  <a:lnTo>
                    <a:pt x="141835" y="135786"/>
                  </a:lnTo>
                  <a:lnTo>
                    <a:pt x="131308" y="129055"/>
                  </a:lnTo>
                  <a:lnTo>
                    <a:pt x="61595" y="129055"/>
                  </a:lnTo>
                  <a:lnTo>
                    <a:pt x="63373" y="85621"/>
                  </a:lnTo>
                  <a:lnTo>
                    <a:pt x="143607" y="85621"/>
                  </a:lnTo>
                  <a:lnTo>
                    <a:pt x="143852" y="85491"/>
                  </a:lnTo>
                  <a:lnTo>
                    <a:pt x="50926" y="81684"/>
                  </a:lnTo>
                  <a:close/>
                </a:path>
                <a:path w="3625215" h="278764">
                  <a:moveTo>
                    <a:pt x="63373" y="85621"/>
                  </a:moveTo>
                  <a:lnTo>
                    <a:pt x="61595" y="129055"/>
                  </a:lnTo>
                  <a:lnTo>
                    <a:pt x="99723" y="108862"/>
                  </a:lnTo>
                  <a:lnTo>
                    <a:pt x="63373" y="85621"/>
                  </a:lnTo>
                  <a:close/>
                </a:path>
                <a:path w="3625215" h="278764">
                  <a:moveTo>
                    <a:pt x="99723" y="108862"/>
                  </a:moveTo>
                  <a:lnTo>
                    <a:pt x="61595" y="129055"/>
                  </a:lnTo>
                  <a:lnTo>
                    <a:pt x="131308" y="129055"/>
                  </a:lnTo>
                  <a:lnTo>
                    <a:pt x="99723" y="108862"/>
                  </a:lnTo>
                  <a:close/>
                </a:path>
                <a:path w="3625215" h="278764">
                  <a:moveTo>
                    <a:pt x="143607" y="85621"/>
                  </a:moveTo>
                  <a:lnTo>
                    <a:pt x="63373" y="85621"/>
                  </a:lnTo>
                  <a:lnTo>
                    <a:pt x="99723" y="108862"/>
                  </a:lnTo>
                  <a:lnTo>
                    <a:pt x="143607" y="85621"/>
                  </a:lnTo>
                  <a:close/>
                </a:path>
                <a:path w="3625215" h="278764">
                  <a:moveTo>
                    <a:pt x="151040" y="81684"/>
                  </a:moveTo>
                  <a:lnTo>
                    <a:pt x="50926" y="81684"/>
                  </a:lnTo>
                  <a:lnTo>
                    <a:pt x="143852" y="85491"/>
                  </a:lnTo>
                  <a:lnTo>
                    <a:pt x="151040" y="81684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56447" y="3569207"/>
              <a:ext cx="3870960" cy="597535"/>
            </a:xfrm>
            <a:custGeom>
              <a:avLst/>
              <a:gdLst/>
              <a:ahLst/>
              <a:cxnLst/>
              <a:rect l="l" t="t" r="r" b="b"/>
              <a:pathLst>
                <a:path w="3870959" h="597535">
                  <a:moveTo>
                    <a:pt x="3771392" y="0"/>
                  </a:moveTo>
                  <a:lnTo>
                    <a:pt x="99568" y="0"/>
                  </a:lnTo>
                  <a:lnTo>
                    <a:pt x="60811" y="7824"/>
                  </a:lnTo>
                  <a:lnTo>
                    <a:pt x="29162" y="29162"/>
                  </a:lnTo>
                  <a:lnTo>
                    <a:pt x="7824" y="60811"/>
                  </a:lnTo>
                  <a:lnTo>
                    <a:pt x="0" y="99567"/>
                  </a:lnTo>
                  <a:lnTo>
                    <a:pt x="0" y="497839"/>
                  </a:lnTo>
                  <a:lnTo>
                    <a:pt x="7824" y="536596"/>
                  </a:lnTo>
                  <a:lnTo>
                    <a:pt x="29162" y="568245"/>
                  </a:lnTo>
                  <a:lnTo>
                    <a:pt x="60811" y="589583"/>
                  </a:lnTo>
                  <a:lnTo>
                    <a:pt x="99568" y="597407"/>
                  </a:lnTo>
                  <a:lnTo>
                    <a:pt x="3771392" y="597407"/>
                  </a:lnTo>
                  <a:lnTo>
                    <a:pt x="3810148" y="589583"/>
                  </a:lnTo>
                  <a:lnTo>
                    <a:pt x="3841797" y="568245"/>
                  </a:lnTo>
                  <a:lnTo>
                    <a:pt x="3863135" y="536596"/>
                  </a:lnTo>
                  <a:lnTo>
                    <a:pt x="3870959" y="497839"/>
                  </a:lnTo>
                  <a:lnTo>
                    <a:pt x="3870959" y="99567"/>
                  </a:lnTo>
                  <a:lnTo>
                    <a:pt x="3863135" y="60811"/>
                  </a:lnTo>
                  <a:lnTo>
                    <a:pt x="3841797" y="29162"/>
                  </a:lnTo>
                  <a:lnTo>
                    <a:pt x="3810148" y="7824"/>
                  </a:lnTo>
                  <a:lnTo>
                    <a:pt x="3771392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56447" y="3569207"/>
              <a:ext cx="3870960" cy="597535"/>
            </a:xfrm>
            <a:custGeom>
              <a:avLst/>
              <a:gdLst/>
              <a:ahLst/>
              <a:cxnLst/>
              <a:rect l="l" t="t" r="r" b="b"/>
              <a:pathLst>
                <a:path w="3870959" h="597535">
                  <a:moveTo>
                    <a:pt x="0" y="99567"/>
                  </a:moveTo>
                  <a:lnTo>
                    <a:pt x="7824" y="60811"/>
                  </a:lnTo>
                  <a:lnTo>
                    <a:pt x="29162" y="29162"/>
                  </a:lnTo>
                  <a:lnTo>
                    <a:pt x="60811" y="7824"/>
                  </a:lnTo>
                  <a:lnTo>
                    <a:pt x="99568" y="0"/>
                  </a:lnTo>
                  <a:lnTo>
                    <a:pt x="3771392" y="0"/>
                  </a:lnTo>
                  <a:lnTo>
                    <a:pt x="3810148" y="7824"/>
                  </a:lnTo>
                  <a:lnTo>
                    <a:pt x="3841797" y="29162"/>
                  </a:lnTo>
                  <a:lnTo>
                    <a:pt x="3863135" y="60811"/>
                  </a:lnTo>
                  <a:lnTo>
                    <a:pt x="3870959" y="99567"/>
                  </a:lnTo>
                  <a:lnTo>
                    <a:pt x="3870959" y="497839"/>
                  </a:lnTo>
                  <a:lnTo>
                    <a:pt x="3863135" y="536596"/>
                  </a:lnTo>
                  <a:lnTo>
                    <a:pt x="3841797" y="568245"/>
                  </a:lnTo>
                  <a:lnTo>
                    <a:pt x="3810148" y="589583"/>
                  </a:lnTo>
                  <a:lnTo>
                    <a:pt x="3771392" y="597407"/>
                  </a:lnTo>
                  <a:lnTo>
                    <a:pt x="99568" y="597407"/>
                  </a:lnTo>
                  <a:lnTo>
                    <a:pt x="60811" y="589583"/>
                  </a:lnTo>
                  <a:lnTo>
                    <a:pt x="29162" y="568245"/>
                  </a:lnTo>
                  <a:lnTo>
                    <a:pt x="7824" y="536596"/>
                  </a:lnTo>
                  <a:lnTo>
                    <a:pt x="0" y="497839"/>
                  </a:lnTo>
                  <a:lnTo>
                    <a:pt x="0" y="99567"/>
                  </a:lnTo>
                  <a:close/>
                </a:path>
              </a:pathLst>
            </a:custGeom>
            <a:ln w="15240">
              <a:solidFill>
                <a:srgbClr val="A75F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4492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  <a:tabLst>
                <a:tab pos="10140950" algn="l"/>
              </a:tabLst>
            </a:pPr>
            <a:r>
              <a:rPr spc="-340" dirty="0"/>
              <a:t>Going </a:t>
            </a:r>
            <a:r>
              <a:rPr spc="-175" dirty="0"/>
              <a:t>through </a:t>
            </a:r>
            <a:r>
              <a:rPr spc="-114" dirty="0"/>
              <a:t>the</a:t>
            </a:r>
            <a:r>
              <a:rPr spc="-620" dirty="0"/>
              <a:t> </a:t>
            </a:r>
            <a:r>
              <a:rPr spc="-300" dirty="0"/>
              <a:t>code	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269348" y="3703446"/>
            <a:ext cx="1645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`it()` is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case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66439" y="1973579"/>
            <a:ext cx="8173084" cy="1621155"/>
            <a:chOff x="3766439" y="1973579"/>
            <a:chExt cx="8173084" cy="1621155"/>
          </a:xfrm>
        </p:grpSpPr>
        <p:sp>
          <p:nvSpPr>
            <p:cNvPr id="10" name="object 10"/>
            <p:cNvSpPr/>
            <p:nvPr/>
          </p:nvSpPr>
          <p:spPr>
            <a:xfrm>
              <a:off x="3766439" y="2103024"/>
              <a:ext cx="4493895" cy="1491615"/>
            </a:xfrm>
            <a:custGeom>
              <a:avLst/>
              <a:gdLst/>
              <a:ahLst/>
              <a:cxnLst/>
              <a:rect l="l" t="t" r="r" b="b"/>
              <a:pathLst>
                <a:path w="4493895" h="1491614">
                  <a:moveTo>
                    <a:pt x="143878" y="67166"/>
                  </a:moveTo>
                  <a:lnTo>
                    <a:pt x="95129" y="78136"/>
                  </a:lnTo>
                  <a:lnTo>
                    <a:pt x="128692" y="115150"/>
                  </a:lnTo>
                  <a:lnTo>
                    <a:pt x="4478655" y="1491456"/>
                  </a:lnTo>
                  <a:lnTo>
                    <a:pt x="4493895" y="1443450"/>
                  </a:lnTo>
                  <a:lnTo>
                    <a:pt x="143878" y="67166"/>
                  </a:lnTo>
                  <a:close/>
                </a:path>
                <a:path w="4493895" h="1491614">
                  <a:moveTo>
                    <a:pt x="222478" y="0"/>
                  </a:moveTo>
                  <a:lnTo>
                    <a:pt x="212471" y="222"/>
                  </a:lnTo>
                  <a:lnTo>
                    <a:pt x="0" y="48101"/>
                  </a:lnTo>
                  <a:lnTo>
                    <a:pt x="146303" y="209391"/>
                  </a:lnTo>
                  <a:lnTo>
                    <a:pt x="154304" y="215312"/>
                  </a:lnTo>
                  <a:lnTo>
                    <a:pt x="163639" y="217614"/>
                  </a:lnTo>
                  <a:lnTo>
                    <a:pt x="173164" y="216249"/>
                  </a:lnTo>
                  <a:lnTo>
                    <a:pt x="183514" y="175609"/>
                  </a:lnTo>
                  <a:lnTo>
                    <a:pt x="128692" y="115150"/>
                  </a:lnTo>
                  <a:lnTo>
                    <a:pt x="40005" y="87090"/>
                  </a:lnTo>
                  <a:lnTo>
                    <a:pt x="55118" y="39084"/>
                  </a:lnTo>
                  <a:lnTo>
                    <a:pt x="238399" y="39084"/>
                  </a:lnTo>
                  <a:lnTo>
                    <a:pt x="239283" y="38147"/>
                  </a:lnTo>
                  <a:lnTo>
                    <a:pt x="242790" y="29152"/>
                  </a:lnTo>
                  <a:lnTo>
                    <a:pt x="242570" y="19145"/>
                  </a:lnTo>
                  <a:lnTo>
                    <a:pt x="238492" y="10080"/>
                  </a:lnTo>
                  <a:lnTo>
                    <a:pt x="231473" y="3492"/>
                  </a:lnTo>
                  <a:lnTo>
                    <a:pt x="222478" y="0"/>
                  </a:lnTo>
                  <a:close/>
                </a:path>
                <a:path w="4493895" h="1491614">
                  <a:moveTo>
                    <a:pt x="55118" y="39084"/>
                  </a:moveTo>
                  <a:lnTo>
                    <a:pt x="40005" y="87090"/>
                  </a:lnTo>
                  <a:lnTo>
                    <a:pt x="128692" y="115150"/>
                  </a:lnTo>
                  <a:lnTo>
                    <a:pt x="103709" y="87598"/>
                  </a:lnTo>
                  <a:lnTo>
                    <a:pt x="53086" y="87598"/>
                  </a:lnTo>
                  <a:lnTo>
                    <a:pt x="66166" y="46196"/>
                  </a:lnTo>
                  <a:lnTo>
                    <a:pt x="77596" y="46196"/>
                  </a:lnTo>
                  <a:lnTo>
                    <a:pt x="55118" y="39084"/>
                  </a:lnTo>
                  <a:close/>
                </a:path>
                <a:path w="4493895" h="1491614">
                  <a:moveTo>
                    <a:pt x="66166" y="46196"/>
                  </a:moveTo>
                  <a:lnTo>
                    <a:pt x="53086" y="87598"/>
                  </a:lnTo>
                  <a:lnTo>
                    <a:pt x="95129" y="78136"/>
                  </a:lnTo>
                  <a:lnTo>
                    <a:pt x="66166" y="46196"/>
                  </a:lnTo>
                  <a:close/>
                </a:path>
                <a:path w="4493895" h="1491614">
                  <a:moveTo>
                    <a:pt x="95129" y="78136"/>
                  </a:moveTo>
                  <a:lnTo>
                    <a:pt x="53086" y="87598"/>
                  </a:lnTo>
                  <a:lnTo>
                    <a:pt x="103709" y="87598"/>
                  </a:lnTo>
                  <a:lnTo>
                    <a:pt x="95129" y="78136"/>
                  </a:lnTo>
                  <a:close/>
                </a:path>
                <a:path w="4493895" h="1491614">
                  <a:moveTo>
                    <a:pt x="77596" y="46196"/>
                  </a:moveTo>
                  <a:lnTo>
                    <a:pt x="66166" y="46196"/>
                  </a:lnTo>
                  <a:lnTo>
                    <a:pt x="95129" y="78136"/>
                  </a:lnTo>
                  <a:lnTo>
                    <a:pt x="143878" y="67166"/>
                  </a:lnTo>
                  <a:lnTo>
                    <a:pt x="77596" y="46196"/>
                  </a:lnTo>
                  <a:close/>
                </a:path>
                <a:path w="4493895" h="1491614">
                  <a:moveTo>
                    <a:pt x="238399" y="39084"/>
                  </a:moveTo>
                  <a:lnTo>
                    <a:pt x="55118" y="39084"/>
                  </a:lnTo>
                  <a:lnTo>
                    <a:pt x="143878" y="67166"/>
                  </a:lnTo>
                  <a:lnTo>
                    <a:pt x="223520" y="49244"/>
                  </a:lnTo>
                  <a:lnTo>
                    <a:pt x="232658" y="45166"/>
                  </a:lnTo>
                  <a:lnTo>
                    <a:pt x="238399" y="39084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58911" y="1981199"/>
              <a:ext cx="3872865" cy="1047115"/>
            </a:xfrm>
            <a:custGeom>
              <a:avLst/>
              <a:gdLst/>
              <a:ahLst/>
              <a:cxnLst/>
              <a:rect l="l" t="t" r="r" b="b"/>
              <a:pathLst>
                <a:path w="3872865" h="1047114">
                  <a:moveTo>
                    <a:pt x="3697986" y="0"/>
                  </a:moveTo>
                  <a:lnTo>
                    <a:pt x="174498" y="0"/>
                  </a:lnTo>
                  <a:lnTo>
                    <a:pt x="128102" y="6231"/>
                  </a:lnTo>
                  <a:lnTo>
                    <a:pt x="86416" y="23819"/>
                  </a:lnTo>
                  <a:lnTo>
                    <a:pt x="51101" y="51101"/>
                  </a:lnTo>
                  <a:lnTo>
                    <a:pt x="23819" y="86416"/>
                  </a:lnTo>
                  <a:lnTo>
                    <a:pt x="6231" y="128102"/>
                  </a:lnTo>
                  <a:lnTo>
                    <a:pt x="0" y="174498"/>
                  </a:lnTo>
                  <a:lnTo>
                    <a:pt x="0" y="872489"/>
                  </a:lnTo>
                  <a:lnTo>
                    <a:pt x="6231" y="918885"/>
                  </a:lnTo>
                  <a:lnTo>
                    <a:pt x="23819" y="960571"/>
                  </a:lnTo>
                  <a:lnTo>
                    <a:pt x="51101" y="995886"/>
                  </a:lnTo>
                  <a:lnTo>
                    <a:pt x="86416" y="1023168"/>
                  </a:lnTo>
                  <a:lnTo>
                    <a:pt x="128102" y="1040756"/>
                  </a:lnTo>
                  <a:lnTo>
                    <a:pt x="174498" y="1046988"/>
                  </a:lnTo>
                  <a:lnTo>
                    <a:pt x="3697986" y="1046988"/>
                  </a:lnTo>
                  <a:lnTo>
                    <a:pt x="3744381" y="1040756"/>
                  </a:lnTo>
                  <a:lnTo>
                    <a:pt x="3786067" y="1023168"/>
                  </a:lnTo>
                  <a:lnTo>
                    <a:pt x="3821382" y="995886"/>
                  </a:lnTo>
                  <a:lnTo>
                    <a:pt x="3848664" y="960571"/>
                  </a:lnTo>
                  <a:lnTo>
                    <a:pt x="3866252" y="918885"/>
                  </a:lnTo>
                  <a:lnTo>
                    <a:pt x="3872484" y="872489"/>
                  </a:lnTo>
                  <a:lnTo>
                    <a:pt x="3872484" y="174498"/>
                  </a:lnTo>
                  <a:lnTo>
                    <a:pt x="3866252" y="128102"/>
                  </a:lnTo>
                  <a:lnTo>
                    <a:pt x="3848664" y="86416"/>
                  </a:lnTo>
                  <a:lnTo>
                    <a:pt x="3821382" y="51101"/>
                  </a:lnTo>
                  <a:lnTo>
                    <a:pt x="3786067" y="23819"/>
                  </a:lnTo>
                  <a:lnTo>
                    <a:pt x="3744381" y="6231"/>
                  </a:lnTo>
                  <a:lnTo>
                    <a:pt x="3697986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58911" y="1981199"/>
              <a:ext cx="3872865" cy="1047115"/>
            </a:xfrm>
            <a:custGeom>
              <a:avLst/>
              <a:gdLst/>
              <a:ahLst/>
              <a:cxnLst/>
              <a:rect l="l" t="t" r="r" b="b"/>
              <a:pathLst>
                <a:path w="3872865" h="1047114">
                  <a:moveTo>
                    <a:pt x="0" y="174498"/>
                  </a:moveTo>
                  <a:lnTo>
                    <a:pt x="6231" y="128102"/>
                  </a:lnTo>
                  <a:lnTo>
                    <a:pt x="23819" y="86416"/>
                  </a:lnTo>
                  <a:lnTo>
                    <a:pt x="51101" y="51101"/>
                  </a:lnTo>
                  <a:lnTo>
                    <a:pt x="86416" y="23819"/>
                  </a:lnTo>
                  <a:lnTo>
                    <a:pt x="128102" y="6231"/>
                  </a:lnTo>
                  <a:lnTo>
                    <a:pt x="174498" y="0"/>
                  </a:lnTo>
                  <a:lnTo>
                    <a:pt x="3697986" y="0"/>
                  </a:lnTo>
                  <a:lnTo>
                    <a:pt x="3744381" y="6231"/>
                  </a:lnTo>
                  <a:lnTo>
                    <a:pt x="3786067" y="23819"/>
                  </a:lnTo>
                  <a:lnTo>
                    <a:pt x="3821382" y="51101"/>
                  </a:lnTo>
                  <a:lnTo>
                    <a:pt x="3848664" y="86416"/>
                  </a:lnTo>
                  <a:lnTo>
                    <a:pt x="3866252" y="128102"/>
                  </a:lnTo>
                  <a:lnTo>
                    <a:pt x="3872484" y="174498"/>
                  </a:lnTo>
                  <a:lnTo>
                    <a:pt x="3872484" y="872489"/>
                  </a:lnTo>
                  <a:lnTo>
                    <a:pt x="3866252" y="918885"/>
                  </a:lnTo>
                  <a:lnTo>
                    <a:pt x="3848664" y="960571"/>
                  </a:lnTo>
                  <a:lnTo>
                    <a:pt x="3821382" y="995886"/>
                  </a:lnTo>
                  <a:lnTo>
                    <a:pt x="3786067" y="1023168"/>
                  </a:lnTo>
                  <a:lnTo>
                    <a:pt x="3744381" y="1040756"/>
                  </a:lnTo>
                  <a:lnTo>
                    <a:pt x="3697986" y="1046988"/>
                  </a:lnTo>
                  <a:lnTo>
                    <a:pt x="174498" y="1046988"/>
                  </a:lnTo>
                  <a:lnTo>
                    <a:pt x="128102" y="1040756"/>
                  </a:lnTo>
                  <a:lnTo>
                    <a:pt x="86416" y="1023168"/>
                  </a:lnTo>
                  <a:lnTo>
                    <a:pt x="51101" y="995886"/>
                  </a:lnTo>
                  <a:lnTo>
                    <a:pt x="23819" y="960571"/>
                  </a:lnTo>
                  <a:lnTo>
                    <a:pt x="6231" y="918885"/>
                  </a:lnTo>
                  <a:lnTo>
                    <a:pt x="0" y="872489"/>
                  </a:lnTo>
                  <a:lnTo>
                    <a:pt x="0" y="174498"/>
                  </a:lnTo>
                  <a:close/>
                </a:path>
              </a:pathLst>
            </a:custGeom>
            <a:ln w="15240">
              <a:solidFill>
                <a:srgbClr val="A75F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207502" y="2065782"/>
            <a:ext cx="35744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It’s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 mocha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coding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style.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Its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like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name  given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test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suite. There can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be  multiple it</a:t>
            </a:r>
            <a:r>
              <a:rPr sz="18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statements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338195" y="2355214"/>
            <a:ext cx="7639684" cy="3077845"/>
            <a:chOff x="3338195" y="2355214"/>
            <a:chExt cx="7639684" cy="3077845"/>
          </a:xfrm>
        </p:grpSpPr>
        <p:sp>
          <p:nvSpPr>
            <p:cNvPr id="15" name="object 15"/>
            <p:cNvSpPr/>
            <p:nvPr/>
          </p:nvSpPr>
          <p:spPr>
            <a:xfrm>
              <a:off x="3338195" y="2355214"/>
              <a:ext cx="3775710" cy="2599055"/>
            </a:xfrm>
            <a:custGeom>
              <a:avLst/>
              <a:gdLst/>
              <a:ahLst/>
              <a:cxnLst/>
              <a:rect l="l" t="t" r="r" b="b"/>
              <a:pathLst>
                <a:path w="3775709" h="2599054">
                  <a:moveTo>
                    <a:pt x="82335" y="56471"/>
                  </a:moveTo>
                  <a:lnTo>
                    <a:pt x="103697" y="101553"/>
                  </a:lnTo>
                  <a:lnTo>
                    <a:pt x="3747134" y="2598674"/>
                  </a:lnTo>
                  <a:lnTo>
                    <a:pt x="3775582" y="2557145"/>
                  </a:lnTo>
                  <a:lnTo>
                    <a:pt x="132132" y="60101"/>
                  </a:lnTo>
                  <a:lnTo>
                    <a:pt x="82335" y="56471"/>
                  </a:lnTo>
                  <a:close/>
                </a:path>
                <a:path w="3775709" h="2599054">
                  <a:moveTo>
                    <a:pt x="0" y="0"/>
                  </a:moveTo>
                  <a:lnTo>
                    <a:pt x="93217" y="196976"/>
                  </a:lnTo>
                  <a:lnTo>
                    <a:pt x="99133" y="204932"/>
                  </a:lnTo>
                  <a:lnTo>
                    <a:pt x="107394" y="209851"/>
                  </a:lnTo>
                  <a:lnTo>
                    <a:pt x="116917" y="211318"/>
                  </a:lnTo>
                  <a:lnTo>
                    <a:pt x="126618" y="208914"/>
                  </a:lnTo>
                  <a:lnTo>
                    <a:pt x="134629" y="202926"/>
                  </a:lnTo>
                  <a:lnTo>
                    <a:pt x="139557" y="194627"/>
                  </a:lnTo>
                  <a:lnTo>
                    <a:pt x="141031" y="185090"/>
                  </a:lnTo>
                  <a:lnTo>
                    <a:pt x="138683" y="175387"/>
                  </a:lnTo>
                  <a:lnTo>
                    <a:pt x="103697" y="101553"/>
                  </a:lnTo>
                  <a:lnTo>
                    <a:pt x="27050" y="49022"/>
                  </a:lnTo>
                  <a:lnTo>
                    <a:pt x="55371" y="7493"/>
                  </a:lnTo>
                  <a:lnTo>
                    <a:pt x="102504" y="7493"/>
                  </a:lnTo>
                  <a:lnTo>
                    <a:pt x="0" y="0"/>
                  </a:lnTo>
                  <a:close/>
                </a:path>
                <a:path w="3775709" h="2599054">
                  <a:moveTo>
                    <a:pt x="55371" y="7493"/>
                  </a:moveTo>
                  <a:lnTo>
                    <a:pt x="27050" y="49022"/>
                  </a:lnTo>
                  <a:lnTo>
                    <a:pt x="103697" y="101553"/>
                  </a:lnTo>
                  <a:lnTo>
                    <a:pt x="82335" y="56471"/>
                  </a:lnTo>
                  <a:lnTo>
                    <a:pt x="39369" y="53339"/>
                  </a:lnTo>
                  <a:lnTo>
                    <a:pt x="63880" y="17525"/>
                  </a:lnTo>
                  <a:lnTo>
                    <a:pt x="70011" y="17525"/>
                  </a:lnTo>
                  <a:lnTo>
                    <a:pt x="55371" y="7493"/>
                  </a:lnTo>
                  <a:close/>
                </a:path>
                <a:path w="3775709" h="2599054">
                  <a:moveTo>
                    <a:pt x="102504" y="7493"/>
                  </a:moveTo>
                  <a:lnTo>
                    <a:pt x="55371" y="7493"/>
                  </a:lnTo>
                  <a:lnTo>
                    <a:pt x="132132" y="60101"/>
                  </a:lnTo>
                  <a:lnTo>
                    <a:pt x="213613" y="66039"/>
                  </a:lnTo>
                  <a:lnTo>
                    <a:pt x="223518" y="64783"/>
                  </a:lnTo>
                  <a:lnTo>
                    <a:pt x="231886" y="59991"/>
                  </a:lnTo>
                  <a:lnTo>
                    <a:pt x="237849" y="52413"/>
                  </a:lnTo>
                  <a:lnTo>
                    <a:pt x="240537" y="42799"/>
                  </a:lnTo>
                  <a:lnTo>
                    <a:pt x="239279" y="32894"/>
                  </a:lnTo>
                  <a:lnTo>
                    <a:pt x="234473" y="24526"/>
                  </a:lnTo>
                  <a:lnTo>
                    <a:pt x="226857" y="18563"/>
                  </a:lnTo>
                  <a:lnTo>
                    <a:pt x="217169" y="15875"/>
                  </a:lnTo>
                  <a:lnTo>
                    <a:pt x="102504" y="7493"/>
                  </a:lnTo>
                  <a:close/>
                </a:path>
                <a:path w="3775709" h="2599054">
                  <a:moveTo>
                    <a:pt x="70011" y="17525"/>
                  </a:moveTo>
                  <a:lnTo>
                    <a:pt x="63880" y="17525"/>
                  </a:lnTo>
                  <a:lnTo>
                    <a:pt x="82335" y="56471"/>
                  </a:lnTo>
                  <a:lnTo>
                    <a:pt x="132132" y="60101"/>
                  </a:lnTo>
                  <a:lnTo>
                    <a:pt x="70011" y="17525"/>
                  </a:lnTo>
                  <a:close/>
                </a:path>
                <a:path w="3775709" h="2599054">
                  <a:moveTo>
                    <a:pt x="63880" y="17525"/>
                  </a:moveTo>
                  <a:lnTo>
                    <a:pt x="39369" y="53339"/>
                  </a:lnTo>
                  <a:lnTo>
                    <a:pt x="82335" y="56471"/>
                  </a:lnTo>
                  <a:lnTo>
                    <a:pt x="63880" y="17525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98791" y="4828032"/>
              <a:ext cx="3870960" cy="597535"/>
            </a:xfrm>
            <a:custGeom>
              <a:avLst/>
              <a:gdLst/>
              <a:ahLst/>
              <a:cxnLst/>
              <a:rect l="l" t="t" r="r" b="b"/>
              <a:pathLst>
                <a:path w="3870959" h="597535">
                  <a:moveTo>
                    <a:pt x="3771391" y="0"/>
                  </a:moveTo>
                  <a:lnTo>
                    <a:pt x="99567" y="0"/>
                  </a:lnTo>
                  <a:lnTo>
                    <a:pt x="60811" y="7824"/>
                  </a:lnTo>
                  <a:lnTo>
                    <a:pt x="29162" y="29162"/>
                  </a:lnTo>
                  <a:lnTo>
                    <a:pt x="7824" y="60811"/>
                  </a:lnTo>
                  <a:lnTo>
                    <a:pt x="0" y="99568"/>
                  </a:lnTo>
                  <a:lnTo>
                    <a:pt x="0" y="497840"/>
                  </a:lnTo>
                  <a:lnTo>
                    <a:pt x="7824" y="536596"/>
                  </a:lnTo>
                  <a:lnTo>
                    <a:pt x="29162" y="568245"/>
                  </a:lnTo>
                  <a:lnTo>
                    <a:pt x="60811" y="589583"/>
                  </a:lnTo>
                  <a:lnTo>
                    <a:pt x="99567" y="597408"/>
                  </a:lnTo>
                  <a:lnTo>
                    <a:pt x="3771391" y="597408"/>
                  </a:lnTo>
                  <a:lnTo>
                    <a:pt x="3810148" y="589583"/>
                  </a:lnTo>
                  <a:lnTo>
                    <a:pt x="3841797" y="568245"/>
                  </a:lnTo>
                  <a:lnTo>
                    <a:pt x="3863135" y="536596"/>
                  </a:lnTo>
                  <a:lnTo>
                    <a:pt x="3870959" y="497840"/>
                  </a:lnTo>
                  <a:lnTo>
                    <a:pt x="3870959" y="99568"/>
                  </a:lnTo>
                  <a:lnTo>
                    <a:pt x="3863135" y="60811"/>
                  </a:lnTo>
                  <a:lnTo>
                    <a:pt x="3841797" y="29162"/>
                  </a:lnTo>
                  <a:lnTo>
                    <a:pt x="3810148" y="7824"/>
                  </a:lnTo>
                  <a:lnTo>
                    <a:pt x="3771391" y="0"/>
                  </a:lnTo>
                  <a:close/>
                </a:path>
              </a:pathLst>
            </a:custGeom>
            <a:solidFill>
              <a:srgbClr val="E3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098791" y="4828032"/>
              <a:ext cx="3870960" cy="597535"/>
            </a:xfrm>
            <a:custGeom>
              <a:avLst/>
              <a:gdLst/>
              <a:ahLst/>
              <a:cxnLst/>
              <a:rect l="l" t="t" r="r" b="b"/>
              <a:pathLst>
                <a:path w="3870959" h="597535">
                  <a:moveTo>
                    <a:pt x="0" y="99568"/>
                  </a:moveTo>
                  <a:lnTo>
                    <a:pt x="7824" y="60811"/>
                  </a:lnTo>
                  <a:lnTo>
                    <a:pt x="29162" y="29162"/>
                  </a:lnTo>
                  <a:lnTo>
                    <a:pt x="60811" y="7824"/>
                  </a:lnTo>
                  <a:lnTo>
                    <a:pt x="99567" y="0"/>
                  </a:lnTo>
                  <a:lnTo>
                    <a:pt x="3771391" y="0"/>
                  </a:lnTo>
                  <a:lnTo>
                    <a:pt x="3810148" y="7824"/>
                  </a:lnTo>
                  <a:lnTo>
                    <a:pt x="3841797" y="29162"/>
                  </a:lnTo>
                  <a:lnTo>
                    <a:pt x="3863135" y="60811"/>
                  </a:lnTo>
                  <a:lnTo>
                    <a:pt x="3870959" y="99568"/>
                  </a:lnTo>
                  <a:lnTo>
                    <a:pt x="3870959" y="497840"/>
                  </a:lnTo>
                  <a:lnTo>
                    <a:pt x="3863135" y="536596"/>
                  </a:lnTo>
                  <a:lnTo>
                    <a:pt x="3841797" y="568245"/>
                  </a:lnTo>
                  <a:lnTo>
                    <a:pt x="3810148" y="589583"/>
                  </a:lnTo>
                  <a:lnTo>
                    <a:pt x="3771391" y="597408"/>
                  </a:lnTo>
                  <a:lnTo>
                    <a:pt x="99567" y="597408"/>
                  </a:lnTo>
                  <a:lnTo>
                    <a:pt x="60811" y="589583"/>
                  </a:lnTo>
                  <a:lnTo>
                    <a:pt x="29162" y="568245"/>
                  </a:lnTo>
                  <a:lnTo>
                    <a:pt x="7824" y="536596"/>
                  </a:lnTo>
                  <a:lnTo>
                    <a:pt x="0" y="497840"/>
                  </a:lnTo>
                  <a:lnTo>
                    <a:pt x="0" y="99568"/>
                  </a:lnTo>
                  <a:close/>
                </a:path>
              </a:pathLst>
            </a:custGeom>
            <a:ln w="15240">
              <a:solidFill>
                <a:srgbClr val="A75F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312532" y="4825110"/>
            <a:ext cx="3442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820" marR="5080" indent="-19812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Navigates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given URL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clicks 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on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button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text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“Sign</a:t>
            </a:r>
            <a:r>
              <a:rPr sz="18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In”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55775" y="5474208"/>
            <a:ext cx="9307068" cy="728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4492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00"/>
              </a:spcBef>
              <a:tabLst>
                <a:tab pos="10140950" algn="l"/>
              </a:tabLst>
            </a:pPr>
            <a:r>
              <a:rPr spc="-215" dirty="0"/>
              <a:t>Limitations </a:t>
            </a:r>
            <a:r>
              <a:rPr spc="-75" dirty="0"/>
              <a:t>for</a:t>
            </a:r>
            <a:r>
              <a:rPr spc="-545" dirty="0"/>
              <a:t> </a:t>
            </a:r>
            <a:r>
              <a:rPr spc="-270" dirty="0"/>
              <a:t>Now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4580" y="1681099"/>
            <a:ext cx="8169909" cy="2054225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255270" indent="-243204">
              <a:lnSpc>
                <a:spcPct val="100000"/>
              </a:lnSpc>
              <a:spcBef>
                <a:spcPts val="1215"/>
              </a:spcBef>
              <a:buClr>
                <a:srgbClr val="E38312"/>
              </a:buClr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Supports limited set of </a:t>
            </a:r>
            <a:r>
              <a:rPr sz="2400" spc="-20" dirty="0">
                <a:solidFill>
                  <a:srgbClr val="404040"/>
                </a:solidFill>
                <a:latin typeface="Carlito"/>
                <a:cs typeface="Carlito"/>
              </a:rPr>
              <a:t>Browsers </a:t>
            </a: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– </a:t>
            </a:r>
            <a:r>
              <a:rPr sz="2400" spc="-10" dirty="0">
                <a:solidFill>
                  <a:srgbClr val="404040"/>
                </a:solidFill>
                <a:latin typeface="Carlito"/>
                <a:cs typeface="Carlito"/>
              </a:rPr>
              <a:t>Chrome,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Canary </a:t>
            </a: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sz="24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rlito"/>
                <a:cs typeface="Carlito"/>
              </a:rPr>
              <a:t>Electron</a:t>
            </a:r>
            <a:endParaRPr sz="2400">
              <a:latin typeface="Carlito"/>
              <a:cs typeface="Carlito"/>
            </a:endParaRPr>
          </a:p>
          <a:p>
            <a:pPr marL="255270" indent="-243204">
              <a:lnSpc>
                <a:spcPct val="100000"/>
              </a:lnSpc>
              <a:spcBef>
                <a:spcPts val="1115"/>
              </a:spcBef>
              <a:buClr>
                <a:srgbClr val="E38312"/>
              </a:buClr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Still </a:t>
            </a:r>
            <a:r>
              <a:rPr sz="2400" spc="-10" dirty="0">
                <a:solidFill>
                  <a:srgbClr val="404040"/>
                </a:solidFill>
                <a:latin typeface="Carlito"/>
                <a:cs typeface="Carlito"/>
              </a:rPr>
              <a:t>page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object </a:t>
            </a: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model is </a:t>
            </a:r>
            <a:r>
              <a:rPr sz="2400" spc="-10" dirty="0">
                <a:solidFill>
                  <a:srgbClr val="404040"/>
                </a:solidFill>
                <a:latin typeface="Carlito"/>
                <a:cs typeface="Carlito"/>
              </a:rPr>
              <a:t>not</a:t>
            </a:r>
            <a:r>
              <a:rPr sz="24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rlito"/>
                <a:cs typeface="Carlito"/>
              </a:rPr>
              <a:t>supported.</a:t>
            </a:r>
            <a:endParaRPr sz="2400">
              <a:latin typeface="Carlito"/>
              <a:cs typeface="Carlito"/>
            </a:endParaRPr>
          </a:p>
          <a:p>
            <a:pPr marL="255270" indent="-243204">
              <a:lnSpc>
                <a:spcPct val="100000"/>
              </a:lnSpc>
              <a:spcBef>
                <a:spcPts val="1120"/>
              </a:spcBef>
              <a:buClr>
                <a:srgbClr val="E38312"/>
              </a:buClr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Bit </a:t>
            </a:r>
            <a:r>
              <a:rPr sz="2400" spc="-10" dirty="0">
                <a:solidFill>
                  <a:srgbClr val="404040"/>
                </a:solidFill>
                <a:latin typeface="Carlito"/>
                <a:cs typeface="Carlito"/>
              </a:rPr>
              <a:t>tough </a:t>
            </a:r>
            <a:r>
              <a:rPr sz="24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400" spc="-10" dirty="0">
                <a:solidFill>
                  <a:srgbClr val="404040"/>
                </a:solidFill>
                <a:latin typeface="Carlito"/>
                <a:cs typeface="Carlito"/>
              </a:rPr>
              <a:t>read </a:t>
            </a:r>
            <a:r>
              <a:rPr sz="2400" spc="-15" dirty="0">
                <a:solidFill>
                  <a:srgbClr val="404040"/>
                </a:solidFill>
                <a:latin typeface="Carlito"/>
                <a:cs typeface="Carlito"/>
              </a:rPr>
              <a:t>data from</a:t>
            </a:r>
            <a:r>
              <a:rPr sz="24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files.</a:t>
            </a:r>
            <a:endParaRPr sz="2400">
              <a:latin typeface="Carlito"/>
              <a:cs typeface="Carlito"/>
            </a:endParaRPr>
          </a:p>
          <a:p>
            <a:pPr marL="255270" indent="-243204">
              <a:lnSpc>
                <a:spcPct val="100000"/>
              </a:lnSpc>
              <a:spcBef>
                <a:spcPts val="1100"/>
              </a:spcBef>
              <a:buClr>
                <a:srgbClr val="E38312"/>
              </a:buClr>
              <a:buSzPct val="95833"/>
              <a:buFont typeface="Wingdings"/>
              <a:buChar char=""/>
              <a:tabLst>
                <a:tab pos="255904" algn="l"/>
              </a:tabLst>
            </a:pPr>
            <a:r>
              <a:rPr sz="2400" spc="-15" dirty="0">
                <a:solidFill>
                  <a:srgbClr val="404040"/>
                </a:solidFill>
                <a:latin typeface="Carlito"/>
                <a:cs typeface="Carlito"/>
              </a:rPr>
              <a:t>Third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party reporting </a:t>
            </a:r>
            <a:r>
              <a:rPr sz="2400" spc="-15" dirty="0">
                <a:solidFill>
                  <a:srgbClr val="404040"/>
                </a:solidFill>
                <a:latin typeface="Carlito"/>
                <a:cs typeface="Carlito"/>
              </a:rPr>
              <a:t>tool integration </a:t>
            </a:r>
            <a:r>
              <a:rPr sz="2400" dirty="0">
                <a:solidFill>
                  <a:srgbClr val="404040"/>
                </a:solidFill>
                <a:latin typeface="Carlito"/>
                <a:cs typeface="Carlito"/>
              </a:rPr>
              <a:t>is</a:t>
            </a:r>
            <a:r>
              <a:rPr sz="24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rlito"/>
                <a:cs typeface="Carlito"/>
              </a:rPr>
              <a:t>limited.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99730" y="3721608"/>
            <a:ext cx="3844057" cy="2134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3">
            <a:extLst>
              <a:ext uri="{FF2B5EF4-FFF2-40B4-BE49-F238E27FC236}">
                <a16:creationId xmlns:a16="http://schemas.microsoft.com/office/drawing/2014/main" id="{60B6070F-797E-4142-8D03-24D318E42EC5}"/>
              </a:ext>
            </a:extLst>
          </p:cNvPr>
          <p:cNvSpPr/>
          <p:nvPr/>
        </p:nvSpPr>
        <p:spPr>
          <a:xfrm>
            <a:off x="624113" y="1872343"/>
            <a:ext cx="11161195" cy="45722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7225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6C6A788-7747-4E42-A88B-54E2D677E1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7340580" h="9753600">
                <a:moveTo>
                  <a:pt x="17340072" y="0"/>
                </a:moveTo>
                <a:lnTo>
                  <a:pt x="0" y="0"/>
                </a:lnTo>
                <a:lnTo>
                  <a:pt x="0" y="9753600"/>
                </a:lnTo>
                <a:lnTo>
                  <a:pt x="17340072" y="9753600"/>
                </a:lnTo>
                <a:lnTo>
                  <a:pt x="17340072" y="0"/>
                </a:lnTo>
                <a:close/>
              </a:path>
            </a:pathLst>
          </a:custGeom>
          <a:solidFill>
            <a:srgbClr val="15AAC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9D33CD-DEBD-4150-9507-C93B3E73D376}"/>
              </a:ext>
            </a:extLst>
          </p:cNvPr>
          <p:cNvSpPr txBox="1"/>
          <p:nvPr/>
        </p:nvSpPr>
        <p:spPr>
          <a:xfrm>
            <a:off x="1422399" y="1451428"/>
            <a:ext cx="97536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START WITH CYPRESS</a:t>
            </a:r>
            <a:br>
              <a:rPr lang="en-US" sz="8800" dirty="0">
                <a:solidFill>
                  <a:schemeClr val="bg1"/>
                </a:solidFill>
              </a:rPr>
            </a:br>
            <a:r>
              <a:rPr lang="en-US" sz="88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71817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9D33CD-DEBD-4150-9507-C93B3E73D376}"/>
              </a:ext>
            </a:extLst>
          </p:cNvPr>
          <p:cNvSpPr txBox="1"/>
          <p:nvPr/>
        </p:nvSpPr>
        <p:spPr>
          <a:xfrm>
            <a:off x="1219199" y="1857830"/>
            <a:ext cx="97536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 to Cucumber</a:t>
            </a:r>
          </a:p>
        </p:txBody>
      </p:sp>
    </p:spTree>
    <p:extLst>
      <p:ext uri="{BB962C8B-B14F-4D97-AF65-F5344CB8AC3E}">
        <p14:creationId xmlns:p14="http://schemas.microsoft.com/office/powerpoint/2010/main" val="3982173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900F66-5DD8-4843-882D-886DA700A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05" y="1116239"/>
            <a:ext cx="10931752" cy="522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17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44817-55B9-4D71-B9DD-AA00FB64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82" y="1382486"/>
            <a:ext cx="11687176" cy="54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37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FD978E-8176-4A1B-A4C8-0B357A192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06" y="441431"/>
            <a:ext cx="8586788" cy="597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18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33D720-BEB8-4BD5-8B46-0213DCA21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207" y="913351"/>
            <a:ext cx="9250135" cy="594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84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1013BF-78FB-471C-AF57-5275DDA80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4" y="561067"/>
            <a:ext cx="9842727" cy="643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80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1F208D59-9E1E-4972-A611-6EFD3CC058F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7340580" cy="975360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7357EB38-5C82-4F61-A014-C1B27F2B547E}"/>
                </a:ext>
              </a:extLst>
            </p:cNvPr>
            <p:cNvSpPr/>
            <p:nvPr/>
          </p:nvSpPr>
          <p:spPr>
            <a:xfrm>
              <a:off x="0" y="0"/>
              <a:ext cx="17340072" cy="9753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1F4740D7-ABBA-40FF-8199-AB4DA7F2B5C1}"/>
                </a:ext>
              </a:extLst>
            </p:cNvPr>
            <p:cNvSpPr/>
            <p:nvPr/>
          </p:nvSpPr>
          <p:spPr>
            <a:xfrm>
              <a:off x="1191767" y="1115567"/>
              <a:ext cx="4803775" cy="4803775"/>
            </a:xfrm>
            <a:custGeom>
              <a:avLst/>
              <a:gdLst/>
              <a:ahLst/>
              <a:cxnLst/>
              <a:rect l="l" t="t" r="r" b="b"/>
              <a:pathLst>
                <a:path w="4803775" h="4803775">
                  <a:moveTo>
                    <a:pt x="2401823" y="0"/>
                  </a:moveTo>
                  <a:lnTo>
                    <a:pt x="2353406" y="478"/>
                  </a:lnTo>
                  <a:lnTo>
                    <a:pt x="2305222" y="1907"/>
                  </a:lnTo>
                  <a:lnTo>
                    <a:pt x="2257279" y="4277"/>
                  </a:lnTo>
                  <a:lnTo>
                    <a:pt x="2209588" y="7580"/>
                  </a:lnTo>
                  <a:lnTo>
                    <a:pt x="2162157" y="11807"/>
                  </a:lnTo>
                  <a:lnTo>
                    <a:pt x="2114995" y="16948"/>
                  </a:lnTo>
                  <a:lnTo>
                    <a:pt x="2068111" y="22995"/>
                  </a:lnTo>
                  <a:lnTo>
                    <a:pt x="2021514" y="29939"/>
                  </a:lnTo>
                  <a:lnTo>
                    <a:pt x="1975212" y="37771"/>
                  </a:lnTo>
                  <a:lnTo>
                    <a:pt x="1929216" y="46481"/>
                  </a:lnTo>
                  <a:lnTo>
                    <a:pt x="1883533" y="56061"/>
                  </a:lnTo>
                  <a:lnTo>
                    <a:pt x="1838173" y="66503"/>
                  </a:lnTo>
                  <a:lnTo>
                    <a:pt x="1793145" y="77796"/>
                  </a:lnTo>
                  <a:lnTo>
                    <a:pt x="1748458" y="89932"/>
                  </a:lnTo>
                  <a:lnTo>
                    <a:pt x="1704120" y="102902"/>
                  </a:lnTo>
                  <a:lnTo>
                    <a:pt x="1660141" y="116697"/>
                  </a:lnTo>
                  <a:lnTo>
                    <a:pt x="1616530" y="131308"/>
                  </a:lnTo>
                  <a:lnTo>
                    <a:pt x="1573295" y="146726"/>
                  </a:lnTo>
                  <a:lnTo>
                    <a:pt x="1530446" y="162942"/>
                  </a:lnTo>
                  <a:lnTo>
                    <a:pt x="1487992" y="179948"/>
                  </a:lnTo>
                  <a:lnTo>
                    <a:pt x="1445940" y="197733"/>
                  </a:lnTo>
                  <a:lnTo>
                    <a:pt x="1404302" y="216290"/>
                  </a:lnTo>
                  <a:lnTo>
                    <a:pt x="1363085" y="235609"/>
                  </a:lnTo>
                  <a:lnTo>
                    <a:pt x="1322298" y="255681"/>
                  </a:lnTo>
                  <a:lnTo>
                    <a:pt x="1281951" y="276498"/>
                  </a:lnTo>
                  <a:lnTo>
                    <a:pt x="1242052" y="298049"/>
                  </a:lnTo>
                  <a:lnTo>
                    <a:pt x="1202610" y="320328"/>
                  </a:lnTo>
                  <a:lnTo>
                    <a:pt x="1163635" y="343323"/>
                  </a:lnTo>
                  <a:lnTo>
                    <a:pt x="1125135" y="367027"/>
                  </a:lnTo>
                  <a:lnTo>
                    <a:pt x="1087119" y="391431"/>
                  </a:lnTo>
                  <a:lnTo>
                    <a:pt x="1049596" y="416525"/>
                  </a:lnTo>
                  <a:lnTo>
                    <a:pt x="1012576" y="442300"/>
                  </a:lnTo>
                  <a:lnTo>
                    <a:pt x="976066" y="468748"/>
                  </a:lnTo>
                  <a:lnTo>
                    <a:pt x="940077" y="495860"/>
                  </a:lnTo>
                  <a:lnTo>
                    <a:pt x="904617" y="523626"/>
                  </a:lnTo>
                  <a:lnTo>
                    <a:pt x="869695" y="552038"/>
                  </a:lnTo>
                  <a:lnTo>
                    <a:pt x="835320" y="581087"/>
                  </a:lnTo>
                  <a:lnTo>
                    <a:pt x="801500" y="610763"/>
                  </a:lnTo>
                  <a:lnTo>
                    <a:pt x="768246" y="641058"/>
                  </a:lnTo>
                  <a:lnTo>
                    <a:pt x="735566" y="671963"/>
                  </a:lnTo>
                  <a:lnTo>
                    <a:pt x="703468" y="703468"/>
                  </a:lnTo>
                  <a:lnTo>
                    <a:pt x="671963" y="735566"/>
                  </a:lnTo>
                  <a:lnTo>
                    <a:pt x="641058" y="768246"/>
                  </a:lnTo>
                  <a:lnTo>
                    <a:pt x="610763" y="801500"/>
                  </a:lnTo>
                  <a:lnTo>
                    <a:pt x="581087" y="835320"/>
                  </a:lnTo>
                  <a:lnTo>
                    <a:pt x="552038" y="869695"/>
                  </a:lnTo>
                  <a:lnTo>
                    <a:pt x="523626" y="904617"/>
                  </a:lnTo>
                  <a:lnTo>
                    <a:pt x="495860" y="940077"/>
                  </a:lnTo>
                  <a:lnTo>
                    <a:pt x="468748" y="976066"/>
                  </a:lnTo>
                  <a:lnTo>
                    <a:pt x="442300" y="1012576"/>
                  </a:lnTo>
                  <a:lnTo>
                    <a:pt x="416525" y="1049596"/>
                  </a:lnTo>
                  <a:lnTo>
                    <a:pt x="391431" y="1087119"/>
                  </a:lnTo>
                  <a:lnTo>
                    <a:pt x="367027" y="1125135"/>
                  </a:lnTo>
                  <a:lnTo>
                    <a:pt x="343323" y="1163635"/>
                  </a:lnTo>
                  <a:lnTo>
                    <a:pt x="320328" y="1202610"/>
                  </a:lnTo>
                  <a:lnTo>
                    <a:pt x="298049" y="1242052"/>
                  </a:lnTo>
                  <a:lnTo>
                    <a:pt x="276498" y="1281951"/>
                  </a:lnTo>
                  <a:lnTo>
                    <a:pt x="255681" y="1322298"/>
                  </a:lnTo>
                  <a:lnTo>
                    <a:pt x="235609" y="1363085"/>
                  </a:lnTo>
                  <a:lnTo>
                    <a:pt x="216290" y="1404302"/>
                  </a:lnTo>
                  <a:lnTo>
                    <a:pt x="197733" y="1445940"/>
                  </a:lnTo>
                  <a:lnTo>
                    <a:pt x="179948" y="1487992"/>
                  </a:lnTo>
                  <a:lnTo>
                    <a:pt x="162942" y="1530446"/>
                  </a:lnTo>
                  <a:lnTo>
                    <a:pt x="146726" y="1573295"/>
                  </a:lnTo>
                  <a:lnTo>
                    <a:pt x="131308" y="1616530"/>
                  </a:lnTo>
                  <a:lnTo>
                    <a:pt x="116697" y="1660141"/>
                  </a:lnTo>
                  <a:lnTo>
                    <a:pt x="102902" y="1704120"/>
                  </a:lnTo>
                  <a:lnTo>
                    <a:pt x="89932" y="1748458"/>
                  </a:lnTo>
                  <a:lnTo>
                    <a:pt x="77796" y="1793145"/>
                  </a:lnTo>
                  <a:lnTo>
                    <a:pt x="66503" y="1838173"/>
                  </a:lnTo>
                  <a:lnTo>
                    <a:pt x="56061" y="1883533"/>
                  </a:lnTo>
                  <a:lnTo>
                    <a:pt x="46481" y="1929216"/>
                  </a:lnTo>
                  <a:lnTo>
                    <a:pt x="37771" y="1975212"/>
                  </a:lnTo>
                  <a:lnTo>
                    <a:pt x="29939" y="2021514"/>
                  </a:lnTo>
                  <a:lnTo>
                    <a:pt x="22995" y="2068111"/>
                  </a:lnTo>
                  <a:lnTo>
                    <a:pt x="16948" y="2114995"/>
                  </a:lnTo>
                  <a:lnTo>
                    <a:pt x="11807" y="2162157"/>
                  </a:lnTo>
                  <a:lnTo>
                    <a:pt x="7580" y="2209588"/>
                  </a:lnTo>
                  <a:lnTo>
                    <a:pt x="4277" y="2257279"/>
                  </a:lnTo>
                  <a:lnTo>
                    <a:pt x="1907" y="2305222"/>
                  </a:lnTo>
                  <a:lnTo>
                    <a:pt x="478" y="2353406"/>
                  </a:lnTo>
                  <a:lnTo>
                    <a:pt x="0" y="2401823"/>
                  </a:lnTo>
                  <a:lnTo>
                    <a:pt x="478" y="2450241"/>
                  </a:lnTo>
                  <a:lnTo>
                    <a:pt x="1907" y="2498425"/>
                  </a:lnTo>
                  <a:lnTo>
                    <a:pt x="4277" y="2546368"/>
                  </a:lnTo>
                  <a:lnTo>
                    <a:pt x="7580" y="2594059"/>
                  </a:lnTo>
                  <a:lnTo>
                    <a:pt x="11807" y="2641490"/>
                  </a:lnTo>
                  <a:lnTo>
                    <a:pt x="16948" y="2688652"/>
                  </a:lnTo>
                  <a:lnTo>
                    <a:pt x="22995" y="2735536"/>
                  </a:lnTo>
                  <a:lnTo>
                    <a:pt x="29939" y="2782133"/>
                  </a:lnTo>
                  <a:lnTo>
                    <a:pt x="37771" y="2828435"/>
                  </a:lnTo>
                  <a:lnTo>
                    <a:pt x="46481" y="2874431"/>
                  </a:lnTo>
                  <a:lnTo>
                    <a:pt x="56061" y="2920114"/>
                  </a:lnTo>
                  <a:lnTo>
                    <a:pt x="66503" y="2965474"/>
                  </a:lnTo>
                  <a:lnTo>
                    <a:pt x="77796" y="3010502"/>
                  </a:lnTo>
                  <a:lnTo>
                    <a:pt x="89932" y="3055189"/>
                  </a:lnTo>
                  <a:lnTo>
                    <a:pt x="102902" y="3099527"/>
                  </a:lnTo>
                  <a:lnTo>
                    <a:pt x="116697" y="3143506"/>
                  </a:lnTo>
                  <a:lnTo>
                    <a:pt x="131308" y="3187117"/>
                  </a:lnTo>
                  <a:lnTo>
                    <a:pt x="146726" y="3230352"/>
                  </a:lnTo>
                  <a:lnTo>
                    <a:pt x="162942" y="3273201"/>
                  </a:lnTo>
                  <a:lnTo>
                    <a:pt x="179948" y="3315655"/>
                  </a:lnTo>
                  <a:lnTo>
                    <a:pt x="197733" y="3357707"/>
                  </a:lnTo>
                  <a:lnTo>
                    <a:pt x="216290" y="3399345"/>
                  </a:lnTo>
                  <a:lnTo>
                    <a:pt x="235609" y="3440562"/>
                  </a:lnTo>
                  <a:lnTo>
                    <a:pt x="255681" y="3481349"/>
                  </a:lnTo>
                  <a:lnTo>
                    <a:pt x="276498" y="3521696"/>
                  </a:lnTo>
                  <a:lnTo>
                    <a:pt x="298049" y="3561595"/>
                  </a:lnTo>
                  <a:lnTo>
                    <a:pt x="320328" y="3601037"/>
                  </a:lnTo>
                  <a:lnTo>
                    <a:pt x="343323" y="3640012"/>
                  </a:lnTo>
                  <a:lnTo>
                    <a:pt x="367027" y="3678512"/>
                  </a:lnTo>
                  <a:lnTo>
                    <a:pt x="391431" y="3716528"/>
                  </a:lnTo>
                  <a:lnTo>
                    <a:pt x="416525" y="3754051"/>
                  </a:lnTo>
                  <a:lnTo>
                    <a:pt x="442300" y="3791071"/>
                  </a:lnTo>
                  <a:lnTo>
                    <a:pt x="468748" y="3827581"/>
                  </a:lnTo>
                  <a:lnTo>
                    <a:pt x="495860" y="3863570"/>
                  </a:lnTo>
                  <a:lnTo>
                    <a:pt x="523626" y="3899030"/>
                  </a:lnTo>
                  <a:lnTo>
                    <a:pt x="552038" y="3933952"/>
                  </a:lnTo>
                  <a:lnTo>
                    <a:pt x="581087" y="3968327"/>
                  </a:lnTo>
                  <a:lnTo>
                    <a:pt x="610763" y="4002147"/>
                  </a:lnTo>
                  <a:lnTo>
                    <a:pt x="641058" y="4035401"/>
                  </a:lnTo>
                  <a:lnTo>
                    <a:pt x="671963" y="4068081"/>
                  </a:lnTo>
                  <a:lnTo>
                    <a:pt x="703468" y="4100179"/>
                  </a:lnTo>
                  <a:lnTo>
                    <a:pt x="735566" y="4131684"/>
                  </a:lnTo>
                  <a:lnTo>
                    <a:pt x="768246" y="4162589"/>
                  </a:lnTo>
                  <a:lnTo>
                    <a:pt x="801500" y="4192884"/>
                  </a:lnTo>
                  <a:lnTo>
                    <a:pt x="835320" y="4222560"/>
                  </a:lnTo>
                  <a:lnTo>
                    <a:pt x="869695" y="4251609"/>
                  </a:lnTo>
                  <a:lnTo>
                    <a:pt x="904617" y="4280021"/>
                  </a:lnTo>
                  <a:lnTo>
                    <a:pt x="940077" y="4307787"/>
                  </a:lnTo>
                  <a:lnTo>
                    <a:pt x="976066" y="4334899"/>
                  </a:lnTo>
                  <a:lnTo>
                    <a:pt x="1012576" y="4361347"/>
                  </a:lnTo>
                  <a:lnTo>
                    <a:pt x="1049596" y="4387122"/>
                  </a:lnTo>
                  <a:lnTo>
                    <a:pt x="1087119" y="4412216"/>
                  </a:lnTo>
                  <a:lnTo>
                    <a:pt x="1125135" y="4436620"/>
                  </a:lnTo>
                  <a:lnTo>
                    <a:pt x="1163635" y="4460324"/>
                  </a:lnTo>
                  <a:lnTo>
                    <a:pt x="1202610" y="4483319"/>
                  </a:lnTo>
                  <a:lnTo>
                    <a:pt x="1242052" y="4505598"/>
                  </a:lnTo>
                  <a:lnTo>
                    <a:pt x="1281951" y="4527149"/>
                  </a:lnTo>
                  <a:lnTo>
                    <a:pt x="1322298" y="4547966"/>
                  </a:lnTo>
                  <a:lnTo>
                    <a:pt x="1363085" y="4568038"/>
                  </a:lnTo>
                  <a:lnTo>
                    <a:pt x="1404302" y="4587357"/>
                  </a:lnTo>
                  <a:lnTo>
                    <a:pt x="1445940" y="4605914"/>
                  </a:lnTo>
                  <a:lnTo>
                    <a:pt x="1487992" y="4623699"/>
                  </a:lnTo>
                  <a:lnTo>
                    <a:pt x="1530446" y="4640705"/>
                  </a:lnTo>
                  <a:lnTo>
                    <a:pt x="1573295" y="4656921"/>
                  </a:lnTo>
                  <a:lnTo>
                    <a:pt x="1616530" y="4672339"/>
                  </a:lnTo>
                  <a:lnTo>
                    <a:pt x="1660141" y="4686950"/>
                  </a:lnTo>
                  <a:lnTo>
                    <a:pt x="1704120" y="4700745"/>
                  </a:lnTo>
                  <a:lnTo>
                    <a:pt x="1748458" y="4713715"/>
                  </a:lnTo>
                  <a:lnTo>
                    <a:pt x="1793145" y="4725851"/>
                  </a:lnTo>
                  <a:lnTo>
                    <a:pt x="1838173" y="4737144"/>
                  </a:lnTo>
                  <a:lnTo>
                    <a:pt x="1883533" y="4747586"/>
                  </a:lnTo>
                  <a:lnTo>
                    <a:pt x="1929216" y="4757166"/>
                  </a:lnTo>
                  <a:lnTo>
                    <a:pt x="1975212" y="4765876"/>
                  </a:lnTo>
                  <a:lnTo>
                    <a:pt x="2021514" y="4773708"/>
                  </a:lnTo>
                  <a:lnTo>
                    <a:pt x="2068111" y="4780652"/>
                  </a:lnTo>
                  <a:lnTo>
                    <a:pt x="2114995" y="4786699"/>
                  </a:lnTo>
                  <a:lnTo>
                    <a:pt x="2162157" y="4791840"/>
                  </a:lnTo>
                  <a:lnTo>
                    <a:pt x="2209588" y="4796067"/>
                  </a:lnTo>
                  <a:lnTo>
                    <a:pt x="2257279" y="4799370"/>
                  </a:lnTo>
                  <a:lnTo>
                    <a:pt x="2305222" y="4801740"/>
                  </a:lnTo>
                  <a:lnTo>
                    <a:pt x="2353406" y="4803169"/>
                  </a:lnTo>
                  <a:lnTo>
                    <a:pt x="2401823" y="4803647"/>
                  </a:lnTo>
                  <a:lnTo>
                    <a:pt x="2450241" y="4803169"/>
                  </a:lnTo>
                  <a:lnTo>
                    <a:pt x="2498425" y="4801740"/>
                  </a:lnTo>
                  <a:lnTo>
                    <a:pt x="2546368" y="4799370"/>
                  </a:lnTo>
                  <a:lnTo>
                    <a:pt x="2594059" y="4796067"/>
                  </a:lnTo>
                  <a:lnTo>
                    <a:pt x="2641490" y="4791840"/>
                  </a:lnTo>
                  <a:lnTo>
                    <a:pt x="2688652" y="4786699"/>
                  </a:lnTo>
                  <a:lnTo>
                    <a:pt x="2735536" y="4780652"/>
                  </a:lnTo>
                  <a:lnTo>
                    <a:pt x="2782133" y="4773708"/>
                  </a:lnTo>
                  <a:lnTo>
                    <a:pt x="2828435" y="4765876"/>
                  </a:lnTo>
                  <a:lnTo>
                    <a:pt x="2874431" y="4757166"/>
                  </a:lnTo>
                  <a:lnTo>
                    <a:pt x="2920114" y="4747586"/>
                  </a:lnTo>
                  <a:lnTo>
                    <a:pt x="2965474" y="4737144"/>
                  </a:lnTo>
                  <a:lnTo>
                    <a:pt x="3010502" y="4725851"/>
                  </a:lnTo>
                  <a:lnTo>
                    <a:pt x="3055189" y="4713715"/>
                  </a:lnTo>
                  <a:lnTo>
                    <a:pt x="3099527" y="4700745"/>
                  </a:lnTo>
                  <a:lnTo>
                    <a:pt x="3143506" y="4686950"/>
                  </a:lnTo>
                  <a:lnTo>
                    <a:pt x="3187117" y="4672339"/>
                  </a:lnTo>
                  <a:lnTo>
                    <a:pt x="3230352" y="4656921"/>
                  </a:lnTo>
                  <a:lnTo>
                    <a:pt x="3273201" y="4640705"/>
                  </a:lnTo>
                  <a:lnTo>
                    <a:pt x="3315655" y="4623699"/>
                  </a:lnTo>
                  <a:lnTo>
                    <a:pt x="3357707" y="4605914"/>
                  </a:lnTo>
                  <a:lnTo>
                    <a:pt x="3399345" y="4587357"/>
                  </a:lnTo>
                  <a:lnTo>
                    <a:pt x="3440562" y="4568038"/>
                  </a:lnTo>
                  <a:lnTo>
                    <a:pt x="3481349" y="4547966"/>
                  </a:lnTo>
                  <a:lnTo>
                    <a:pt x="3521696" y="4527149"/>
                  </a:lnTo>
                  <a:lnTo>
                    <a:pt x="3561595" y="4505598"/>
                  </a:lnTo>
                  <a:lnTo>
                    <a:pt x="3601037" y="4483319"/>
                  </a:lnTo>
                  <a:lnTo>
                    <a:pt x="3640012" y="4460324"/>
                  </a:lnTo>
                  <a:lnTo>
                    <a:pt x="3678512" y="4436620"/>
                  </a:lnTo>
                  <a:lnTo>
                    <a:pt x="3716528" y="4412216"/>
                  </a:lnTo>
                  <a:lnTo>
                    <a:pt x="3754051" y="4387122"/>
                  </a:lnTo>
                  <a:lnTo>
                    <a:pt x="3791071" y="4361347"/>
                  </a:lnTo>
                  <a:lnTo>
                    <a:pt x="3827581" y="4334899"/>
                  </a:lnTo>
                  <a:lnTo>
                    <a:pt x="3863570" y="4307787"/>
                  </a:lnTo>
                  <a:lnTo>
                    <a:pt x="3899030" y="4280021"/>
                  </a:lnTo>
                  <a:lnTo>
                    <a:pt x="3933952" y="4251609"/>
                  </a:lnTo>
                  <a:lnTo>
                    <a:pt x="3968327" y="4222560"/>
                  </a:lnTo>
                  <a:lnTo>
                    <a:pt x="4002147" y="4192884"/>
                  </a:lnTo>
                  <a:lnTo>
                    <a:pt x="4035401" y="4162589"/>
                  </a:lnTo>
                  <a:lnTo>
                    <a:pt x="4068081" y="4131684"/>
                  </a:lnTo>
                  <a:lnTo>
                    <a:pt x="4100179" y="4100179"/>
                  </a:lnTo>
                  <a:lnTo>
                    <a:pt x="4131684" y="4068081"/>
                  </a:lnTo>
                  <a:lnTo>
                    <a:pt x="4162589" y="4035401"/>
                  </a:lnTo>
                  <a:lnTo>
                    <a:pt x="4192884" y="4002147"/>
                  </a:lnTo>
                  <a:lnTo>
                    <a:pt x="4222560" y="3968327"/>
                  </a:lnTo>
                  <a:lnTo>
                    <a:pt x="4251609" y="3933952"/>
                  </a:lnTo>
                  <a:lnTo>
                    <a:pt x="4280021" y="3899030"/>
                  </a:lnTo>
                  <a:lnTo>
                    <a:pt x="4307787" y="3863570"/>
                  </a:lnTo>
                  <a:lnTo>
                    <a:pt x="4334899" y="3827581"/>
                  </a:lnTo>
                  <a:lnTo>
                    <a:pt x="4361347" y="3791071"/>
                  </a:lnTo>
                  <a:lnTo>
                    <a:pt x="4387122" y="3754051"/>
                  </a:lnTo>
                  <a:lnTo>
                    <a:pt x="4412216" y="3716528"/>
                  </a:lnTo>
                  <a:lnTo>
                    <a:pt x="4436620" y="3678512"/>
                  </a:lnTo>
                  <a:lnTo>
                    <a:pt x="4460324" y="3640012"/>
                  </a:lnTo>
                  <a:lnTo>
                    <a:pt x="4483319" y="3601037"/>
                  </a:lnTo>
                  <a:lnTo>
                    <a:pt x="4505598" y="3561595"/>
                  </a:lnTo>
                  <a:lnTo>
                    <a:pt x="4527149" y="3521696"/>
                  </a:lnTo>
                  <a:lnTo>
                    <a:pt x="4547966" y="3481349"/>
                  </a:lnTo>
                  <a:lnTo>
                    <a:pt x="4568038" y="3440562"/>
                  </a:lnTo>
                  <a:lnTo>
                    <a:pt x="4587357" y="3399345"/>
                  </a:lnTo>
                  <a:lnTo>
                    <a:pt x="4605914" y="3357707"/>
                  </a:lnTo>
                  <a:lnTo>
                    <a:pt x="4623699" y="3315655"/>
                  </a:lnTo>
                  <a:lnTo>
                    <a:pt x="4640705" y="3273201"/>
                  </a:lnTo>
                  <a:lnTo>
                    <a:pt x="4656921" y="3230352"/>
                  </a:lnTo>
                  <a:lnTo>
                    <a:pt x="4672339" y="3187117"/>
                  </a:lnTo>
                  <a:lnTo>
                    <a:pt x="4686950" y="3143506"/>
                  </a:lnTo>
                  <a:lnTo>
                    <a:pt x="4700745" y="3099527"/>
                  </a:lnTo>
                  <a:lnTo>
                    <a:pt x="4713715" y="3055189"/>
                  </a:lnTo>
                  <a:lnTo>
                    <a:pt x="4725851" y="3010502"/>
                  </a:lnTo>
                  <a:lnTo>
                    <a:pt x="4737144" y="2965474"/>
                  </a:lnTo>
                  <a:lnTo>
                    <a:pt x="4747586" y="2920114"/>
                  </a:lnTo>
                  <a:lnTo>
                    <a:pt x="4757166" y="2874431"/>
                  </a:lnTo>
                  <a:lnTo>
                    <a:pt x="4765876" y="2828435"/>
                  </a:lnTo>
                  <a:lnTo>
                    <a:pt x="4773708" y="2782133"/>
                  </a:lnTo>
                  <a:lnTo>
                    <a:pt x="4780652" y="2735536"/>
                  </a:lnTo>
                  <a:lnTo>
                    <a:pt x="4786699" y="2688652"/>
                  </a:lnTo>
                  <a:lnTo>
                    <a:pt x="4791840" y="2641490"/>
                  </a:lnTo>
                  <a:lnTo>
                    <a:pt x="4796067" y="2594059"/>
                  </a:lnTo>
                  <a:lnTo>
                    <a:pt x="4799370" y="2546368"/>
                  </a:lnTo>
                  <a:lnTo>
                    <a:pt x="4801740" y="2498425"/>
                  </a:lnTo>
                  <a:lnTo>
                    <a:pt x="4803169" y="2450241"/>
                  </a:lnTo>
                  <a:lnTo>
                    <a:pt x="4803648" y="2401823"/>
                  </a:lnTo>
                  <a:lnTo>
                    <a:pt x="4803169" y="2353406"/>
                  </a:lnTo>
                  <a:lnTo>
                    <a:pt x="4801740" y="2305222"/>
                  </a:lnTo>
                  <a:lnTo>
                    <a:pt x="4799370" y="2257279"/>
                  </a:lnTo>
                  <a:lnTo>
                    <a:pt x="4796067" y="2209588"/>
                  </a:lnTo>
                  <a:lnTo>
                    <a:pt x="4791840" y="2162157"/>
                  </a:lnTo>
                  <a:lnTo>
                    <a:pt x="4786699" y="2114995"/>
                  </a:lnTo>
                  <a:lnTo>
                    <a:pt x="4780652" y="2068111"/>
                  </a:lnTo>
                  <a:lnTo>
                    <a:pt x="4773708" y="2021514"/>
                  </a:lnTo>
                  <a:lnTo>
                    <a:pt x="4765876" y="1975212"/>
                  </a:lnTo>
                  <a:lnTo>
                    <a:pt x="4757166" y="1929216"/>
                  </a:lnTo>
                  <a:lnTo>
                    <a:pt x="4747586" y="1883533"/>
                  </a:lnTo>
                  <a:lnTo>
                    <a:pt x="4737144" y="1838173"/>
                  </a:lnTo>
                  <a:lnTo>
                    <a:pt x="4725851" y="1793145"/>
                  </a:lnTo>
                  <a:lnTo>
                    <a:pt x="4713715" y="1748458"/>
                  </a:lnTo>
                  <a:lnTo>
                    <a:pt x="4700745" y="1704120"/>
                  </a:lnTo>
                  <a:lnTo>
                    <a:pt x="4686950" y="1660141"/>
                  </a:lnTo>
                  <a:lnTo>
                    <a:pt x="4672339" y="1616530"/>
                  </a:lnTo>
                  <a:lnTo>
                    <a:pt x="4656921" y="1573295"/>
                  </a:lnTo>
                  <a:lnTo>
                    <a:pt x="4640705" y="1530446"/>
                  </a:lnTo>
                  <a:lnTo>
                    <a:pt x="4623699" y="1487992"/>
                  </a:lnTo>
                  <a:lnTo>
                    <a:pt x="4605914" y="1445940"/>
                  </a:lnTo>
                  <a:lnTo>
                    <a:pt x="4587357" y="1404302"/>
                  </a:lnTo>
                  <a:lnTo>
                    <a:pt x="4568038" y="1363085"/>
                  </a:lnTo>
                  <a:lnTo>
                    <a:pt x="4547966" y="1322298"/>
                  </a:lnTo>
                  <a:lnTo>
                    <a:pt x="4527149" y="1281951"/>
                  </a:lnTo>
                  <a:lnTo>
                    <a:pt x="4505598" y="1242052"/>
                  </a:lnTo>
                  <a:lnTo>
                    <a:pt x="4483319" y="1202610"/>
                  </a:lnTo>
                  <a:lnTo>
                    <a:pt x="4460324" y="1163635"/>
                  </a:lnTo>
                  <a:lnTo>
                    <a:pt x="4436620" y="1125135"/>
                  </a:lnTo>
                  <a:lnTo>
                    <a:pt x="4412216" y="1087119"/>
                  </a:lnTo>
                  <a:lnTo>
                    <a:pt x="4387122" y="1049596"/>
                  </a:lnTo>
                  <a:lnTo>
                    <a:pt x="4361347" y="1012576"/>
                  </a:lnTo>
                  <a:lnTo>
                    <a:pt x="4334899" y="976066"/>
                  </a:lnTo>
                  <a:lnTo>
                    <a:pt x="4307787" y="940077"/>
                  </a:lnTo>
                  <a:lnTo>
                    <a:pt x="4280021" y="904617"/>
                  </a:lnTo>
                  <a:lnTo>
                    <a:pt x="4251609" y="869695"/>
                  </a:lnTo>
                  <a:lnTo>
                    <a:pt x="4222560" y="835320"/>
                  </a:lnTo>
                  <a:lnTo>
                    <a:pt x="4192884" y="801500"/>
                  </a:lnTo>
                  <a:lnTo>
                    <a:pt x="4162589" y="768246"/>
                  </a:lnTo>
                  <a:lnTo>
                    <a:pt x="4131684" y="735566"/>
                  </a:lnTo>
                  <a:lnTo>
                    <a:pt x="4100179" y="703468"/>
                  </a:lnTo>
                  <a:lnTo>
                    <a:pt x="4068081" y="671963"/>
                  </a:lnTo>
                  <a:lnTo>
                    <a:pt x="4035401" y="641058"/>
                  </a:lnTo>
                  <a:lnTo>
                    <a:pt x="4002147" y="610763"/>
                  </a:lnTo>
                  <a:lnTo>
                    <a:pt x="3968327" y="581087"/>
                  </a:lnTo>
                  <a:lnTo>
                    <a:pt x="3933952" y="552038"/>
                  </a:lnTo>
                  <a:lnTo>
                    <a:pt x="3899030" y="523626"/>
                  </a:lnTo>
                  <a:lnTo>
                    <a:pt x="3863570" y="495860"/>
                  </a:lnTo>
                  <a:lnTo>
                    <a:pt x="3827581" y="468748"/>
                  </a:lnTo>
                  <a:lnTo>
                    <a:pt x="3791071" y="442300"/>
                  </a:lnTo>
                  <a:lnTo>
                    <a:pt x="3754051" y="416525"/>
                  </a:lnTo>
                  <a:lnTo>
                    <a:pt x="3716528" y="391431"/>
                  </a:lnTo>
                  <a:lnTo>
                    <a:pt x="3678512" y="367027"/>
                  </a:lnTo>
                  <a:lnTo>
                    <a:pt x="3640012" y="343323"/>
                  </a:lnTo>
                  <a:lnTo>
                    <a:pt x="3601037" y="320328"/>
                  </a:lnTo>
                  <a:lnTo>
                    <a:pt x="3561595" y="298049"/>
                  </a:lnTo>
                  <a:lnTo>
                    <a:pt x="3521696" y="276498"/>
                  </a:lnTo>
                  <a:lnTo>
                    <a:pt x="3481349" y="255681"/>
                  </a:lnTo>
                  <a:lnTo>
                    <a:pt x="3440562" y="235609"/>
                  </a:lnTo>
                  <a:lnTo>
                    <a:pt x="3399345" y="216290"/>
                  </a:lnTo>
                  <a:lnTo>
                    <a:pt x="3357707" y="197733"/>
                  </a:lnTo>
                  <a:lnTo>
                    <a:pt x="3315655" y="179948"/>
                  </a:lnTo>
                  <a:lnTo>
                    <a:pt x="3273201" y="162942"/>
                  </a:lnTo>
                  <a:lnTo>
                    <a:pt x="3230352" y="146726"/>
                  </a:lnTo>
                  <a:lnTo>
                    <a:pt x="3187117" y="131308"/>
                  </a:lnTo>
                  <a:lnTo>
                    <a:pt x="3143506" y="116697"/>
                  </a:lnTo>
                  <a:lnTo>
                    <a:pt x="3099527" y="102902"/>
                  </a:lnTo>
                  <a:lnTo>
                    <a:pt x="3055189" y="89932"/>
                  </a:lnTo>
                  <a:lnTo>
                    <a:pt x="3010502" y="77796"/>
                  </a:lnTo>
                  <a:lnTo>
                    <a:pt x="2965474" y="66503"/>
                  </a:lnTo>
                  <a:lnTo>
                    <a:pt x="2920114" y="56061"/>
                  </a:lnTo>
                  <a:lnTo>
                    <a:pt x="2874431" y="46481"/>
                  </a:lnTo>
                  <a:lnTo>
                    <a:pt x="2828435" y="37771"/>
                  </a:lnTo>
                  <a:lnTo>
                    <a:pt x="2782133" y="29939"/>
                  </a:lnTo>
                  <a:lnTo>
                    <a:pt x="2735536" y="22995"/>
                  </a:lnTo>
                  <a:lnTo>
                    <a:pt x="2688652" y="16948"/>
                  </a:lnTo>
                  <a:lnTo>
                    <a:pt x="2641490" y="11807"/>
                  </a:lnTo>
                  <a:lnTo>
                    <a:pt x="2594059" y="7580"/>
                  </a:lnTo>
                  <a:lnTo>
                    <a:pt x="2546368" y="4277"/>
                  </a:lnTo>
                  <a:lnTo>
                    <a:pt x="2498425" y="1907"/>
                  </a:lnTo>
                  <a:lnTo>
                    <a:pt x="2450241" y="478"/>
                  </a:lnTo>
                  <a:lnTo>
                    <a:pt x="2401823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F286859D-4BA2-4CDD-90BF-56F585558F78}"/>
                </a:ext>
              </a:extLst>
            </p:cNvPr>
            <p:cNvSpPr/>
            <p:nvPr/>
          </p:nvSpPr>
          <p:spPr>
            <a:xfrm>
              <a:off x="0" y="0"/>
              <a:ext cx="17340071" cy="97535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2466B676-E7C3-479B-94FD-3EED32413119}"/>
                </a:ext>
              </a:extLst>
            </p:cNvPr>
            <p:cNvSpPr/>
            <p:nvPr/>
          </p:nvSpPr>
          <p:spPr>
            <a:xfrm>
              <a:off x="1191767" y="1115567"/>
              <a:ext cx="4803775" cy="4803775"/>
            </a:xfrm>
            <a:custGeom>
              <a:avLst/>
              <a:gdLst/>
              <a:ahLst/>
              <a:cxnLst/>
              <a:rect l="l" t="t" r="r" b="b"/>
              <a:pathLst>
                <a:path w="4803775" h="4803775">
                  <a:moveTo>
                    <a:pt x="2401823" y="0"/>
                  </a:moveTo>
                  <a:lnTo>
                    <a:pt x="2353406" y="478"/>
                  </a:lnTo>
                  <a:lnTo>
                    <a:pt x="2305222" y="1907"/>
                  </a:lnTo>
                  <a:lnTo>
                    <a:pt x="2257279" y="4277"/>
                  </a:lnTo>
                  <a:lnTo>
                    <a:pt x="2209588" y="7580"/>
                  </a:lnTo>
                  <a:lnTo>
                    <a:pt x="2162157" y="11807"/>
                  </a:lnTo>
                  <a:lnTo>
                    <a:pt x="2114995" y="16948"/>
                  </a:lnTo>
                  <a:lnTo>
                    <a:pt x="2068111" y="22995"/>
                  </a:lnTo>
                  <a:lnTo>
                    <a:pt x="2021514" y="29939"/>
                  </a:lnTo>
                  <a:lnTo>
                    <a:pt x="1975212" y="37771"/>
                  </a:lnTo>
                  <a:lnTo>
                    <a:pt x="1929216" y="46481"/>
                  </a:lnTo>
                  <a:lnTo>
                    <a:pt x="1883533" y="56061"/>
                  </a:lnTo>
                  <a:lnTo>
                    <a:pt x="1838173" y="66503"/>
                  </a:lnTo>
                  <a:lnTo>
                    <a:pt x="1793145" y="77796"/>
                  </a:lnTo>
                  <a:lnTo>
                    <a:pt x="1748458" y="89932"/>
                  </a:lnTo>
                  <a:lnTo>
                    <a:pt x="1704120" y="102902"/>
                  </a:lnTo>
                  <a:lnTo>
                    <a:pt x="1660141" y="116697"/>
                  </a:lnTo>
                  <a:lnTo>
                    <a:pt x="1616530" y="131308"/>
                  </a:lnTo>
                  <a:lnTo>
                    <a:pt x="1573295" y="146726"/>
                  </a:lnTo>
                  <a:lnTo>
                    <a:pt x="1530446" y="162942"/>
                  </a:lnTo>
                  <a:lnTo>
                    <a:pt x="1487992" y="179948"/>
                  </a:lnTo>
                  <a:lnTo>
                    <a:pt x="1445940" y="197733"/>
                  </a:lnTo>
                  <a:lnTo>
                    <a:pt x="1404302" y="216290"/>
                  </a:lnTo>
                  <a:lnTo>
                    <a:pt x="1363085" y="235609"/>
                  </a:lnTo>
                  <a:lnTo>
                    <a:pt x="1322298" y="255681"/>
                  </a:lnTo>
                  <a:lnTo>
                    <a:pt x="1281951" y="276498"/>
                  </a:lnTo>
                  <a:lnTo>
                    <a:pt x="1242052" y="298049"/>
                  </a:lnTo>
                  <a:lnTo>
                    <a:pt x="1202610" y="320328"/>
                  </a:lnTo>
                  <a:lnTo>
                    <a:pt x="1163635" y="343323"/>
                  </a:lnTo>
                  <a:lnTo>
                    <a:pt x="1125135" y="367027"/>
                  </a:lnTo>
                  <a:lnTo>
                    <a:pt x="1087119" y="391431"/>
                  </a:lnTo>
                  <a:lnTo>
                    <a:pt x="1049596" y="416525"/>
                  </a:lnTo>
                  <a:lnTo>
                    <a:pt x="1012576" y="442300"/>
                  </a:lnTo>
                  <a:lnTo>
                    <a:pt x="976066" y="468748"/>
                  </a:lnTo>
                  <a:lnTo>
                    <a:pt x="940077" y="495860"/>
                  </a:lnTo>
                  <a:lnTo>
                    <a:pt x="904617" y="523626"/>
                  </a:lnTo>
                  <a:lnTo>
                    <a:pt x="869695" y="552038"/>
                  </a:lnTo>
                  <a:lnTo>
                    <a:pt x="835320" y="581087"/>
                  </a:lnTo>
                  <a:lnTo>
                    <a:pt x="801500" y="610763"/>
                  </a:lnTo>
                  <a:lnTo>
                    <a:pt x="768246" y="641058"/>
                  </a:lnTo>
                  <a:lnTo>
                    <a:pt x="735566" y="671963"/>
                  </a:lnTo>
                  <a:lnTo>
                    <a:pt x="703468" y="703468"/>
                  </a:lnTo>
                  <a:lnTo>
                    <a:pt x="671963" y="735566"/>
                  </a:lnTo>
                  <a:lnTo>
                    <a:pt x="641058" y="768246"/>
                  </a:lnTo>
                  <a:lnTo>
                    <a:pt x="610763" y="801500"/>
                  </a:lnTo>
                  <a:lnTo>
                    <a:pt x="581087" y="835320"/>
                  </a:lnTo>
                  <a:lnTo>
                    <a:pt x="552038" y="869695"/>
                  </a:lnTo>
                  <a:lnTo>
                    <a:pt x="523626" y="904617"/>
                  </a:lnTo>
                  <a:lnTo>
                    <a:pt x="495860" y="940077"/>
                  </a:lnTo>
                  <a:lnTo>
                    <a:pt x="468748" y="976066"/>
                  </a:lnTo>
                  <a:lnTo>
                    <a:pt x="442300" y="1012576"/>
                  </a:lnTo>
                  <a:lnTo>
                    <a:pt x="416525" y="1049596"/>
                  </a:lnTo>
                  <a:lnTo>
                    <a:pt x="391431" y="1087119"/>
                  </a:lnTo>
                  <a:lnTo>
                    <a:pt x="367027" y="1125135"/>
                  </a:lnTo>
                  <a:lnTo>
                    <a:pt x="343323" y="1163635"/>
                  </a:lnTo>
                  <a:lnTo>
                    <a:pt x="320328" y="1202610"/>
                  </a:lnTo>
                  <a:lnTo>
                    <a:pt x="298049" y="1242052"/>
                  </a:lnTo>
                  <a:lnTo>
                    <a:pt x="276498" y="1281951"/>
                  </a:lnTo>
                  <a:lnTo>
                    <a:pt x="255681" y="1322298"/>
                  </a:lnTo>
                  <a:lnTo>
                    <a:pt x="235609" y="1363085"/>
                  </a:lnTo>
                  <a:lnTo>
                    <a:pt x="216290" y="1404302"/>
                  </a:lnTo>
                  <a:lnTo>
                    <a:pt x="197733" y="1445940"/>
                  </a:lnTo>
                  <a:lnTo>
                    <a:pt x="179948" y="1487992"/>
                  </a:lnTo>
                  <a:lnTo>
                    <a:pt x="162942" y="1530446"/>
                  </a:lnTo>
                  <a:lnTo>
                    <a:pt x="146726" y="1573295"/>
                  </a:lnTo>
                  <a:lnTo>
                    <a:pt x="131308" y="1616530"/>
                  </a:lnTo>
                  <a:lnTo>
                    <a:pt x="116697" y="1660141"/>
                  </a:lnTo>
                  <a:lnTo>
                    <a:pt x="102902" y="1704120"/>
                  </a:lnTo>
                  <a:lnTo>
                    <a:pt x="89932" y="1748458"/>
                  </a:lnTo>
                  <a:lnTo>
                    <a:pt x="77796" y="1793145"/>
                  </a:lnTo>
                  <a:lnTo>
                    <a:pt x="66503" y="1838173"/>
                  </a:lnTo>
                  <a:lnTo>
                    <a:pt x="56061" y="1883533"/>
                  </a:lnTo>
                  <a:lnTo>
                    <a:pt x="46481" y="1929216"/>
                  </a:lnTo>
                  <a:lnTo>
                    <a:pt x="37771" y="1975212"/>
                  </a:lnTo>
                  <a:lnTo>
                    <a:pt x="29939" y="2021514"/>
                  </a:lnTo>
                  <a:lnTo>
                    <a:pt x="22995" y="2068111"/>
                  </a:lnTo>
                  <a:lnTo>
                    <a:pt x="16948" y="2114995"/>
                  </a:lnTo>
                  <a:lnTo>
                    <a:pt x="11807" y="2162157"/>
                  </a:lnTo>
                  <a:lnTo>
                    <a:pt x="7580" y="2209588"/>
                  </a:lnTo>
                  <a:lnTo>
                    <a:pt x="4277" y="2257279"/>
                  </a:lnTo>
                  <a:lnTo>
                    <a:pt x="1907" y="2305222"/>
                  </a:lnTo>
                  <a:lnTo>
                    <a:pt x="478" y="2353406"/>
                  </a:lnTo>
                  <a:lnTo>
                    <a:pt x="0" y="2401823"/>
                  </a:lnTo>
                  <a:lnTo>
                    <a:pt x="478" y="2450241"/>
                  </a:lnTo>
                  <a:lnTo>
                    <a:pt x="1907" y="2498425"/>
                  </a:lnTo>
                  <a:lnTo>
                    <a:pt x="4277" y="2546368"/>
                  </a:lnTo>
                  <a:lnTo>
                    <a:pt x="7580" y="2594059"/>
                  </a:lnTo>
                  <a:lnTo>
                    <a:pt x="11807" y="2641490"/>
                  </a:lnTo>
                  <a:lnTo>
                    <a:pt x="16948" y="2688652"/>
                  </a:lnTo>
                  <a:lnTo>
                    <a:pt x="22995" y="2735536"/>
                  </a:lnTo>
                  <a:lnTo>
                    <a:pt x="29939" y="2782133"/>
                  </a:lnTo>
                  <a:lnTo>
                    <a:pt x="37771" y="2828435"/>
                  </a:lnTo>
                  <a:lnTo>
                    <a:pt x="46481" y="2874431"/>
                  </a:lnTo>
                  <a:lnTo>
                    <a:pt x="56061" y="2920114"/>
                  </a:lnTo>
                  <a:lnTo>
                    <a:pt x="66503" y="2965474"/>
                  </a:lnTo>
                  <a:lnTo>
                    <a:pt x="77796" y="3010502"/>
                  </a:lnTo>
                  <a:lnTo>
                    <a:pt x="89932" y="3055189"/>
                  </a:lnTo>
                  <a:lnTo>
                    <a:pt x="102902" y="3099527"/>
                  </a:lnTo>
                  <a:lnTo>
                    <a:pt x="116697" y="3143506"/>
                  </a:lnTo>
                  <a:lnTo>
                    <a:pt x="131308" y="3187117"/>
                  </a:lnTo>
                  <a:lnTo>
                    <a:pt x="146726" y="3230352"/>
                  </a:lnTo>
                  <a:lnTo>
                    <a:pt x="162942" y="3273201"/>
                  </a:lnTo>
                  <a:lnTo>
                    <a:pt x="179948" y="3315655"/>
                  </a:lnTo>
                  <a:lnTo>
                    <a:pt x="197733" y="3357707"/>
                  </a:lnTo>
                  <a:lnTo>
                    <a:pt x="216290" y="3399345"/>
                  </a:lnTo>
                  <a:lnTo>
                    <a:pt x="235609" y="3440562"/>
                  </a:lnTo>
                  <a:lnTo>
                    <a:pt x="255681" y="3481349"/>
                  </a:lnTo>
                  <a:lnTo>
                    <a:pt x="276498" y="3521696"/>
                  </a:lnTo>
                  <a:lnTo>
                    <a:pt x="298049" y="3561595"/>
                  </a:lnTo>
                  <a:lnTo>
                    <a:pt x="320328" y="3601037"/>
                  </a:lnTo>
                  <a:lnTo>
                    <a:pt x="343323" y="3640012"/>
                  </a:lnTo>
                  <a:lnTo>
                    <a:pt x="367027" y="3678512"/>
                  </a:lnTo>
                  <a:lnTo>
                    <a:pt x="391431" y="3716528"/>
                  </a:lnTo>
                  <a:lnTo>
                    <a:pt x="416525" y="3754051"/>
                  </a:lnTo>
                  <a:lnTo>
                    <a:pt x="442300" y="3791071"/>
                  </a:lnTo>
                  <a:lnTo>
                    <a:pt x="468748" y="3827581"/>
                  </a:lnTo>
                  <a:lnTo>
                    <a:pt x="495860" y="3863570"/>
                  </a:lnTo>
                  <a:lnTo>
                    <a:pt x="523626" y="3899030"/>
                  </a:lnTo>
                  <a:lnTo>
                    <a:pt x="552038" y="3933952"/>
                  </a:lnTo>
                  <a:lnTo>
                    <a:pt x="581087" y="3968327"/>
                  </a:lnTo>
                  <a:lnTo>
                    <a:pt x="610763" y="4002147"/>
                  </a:lnTo>
                  <a:lnTo>
                    <a:pt x="641058" y="4035401"/>
                  </a:lnTo>
                  <a:lnTo>
                    <a:pt x="671963" y="4068081"/>
                  </a:lnTo>
                  <a:lnTo>
                    <a:pt x="703468" y="4100179"/>
                  </a:lnTo>
                  <a:lnTo>
                    <a:pt x="735566" y="4131684"/>
                  </a:lnTo>
                  <a:lnTo>
                    <a:pt x="768246" y="4162589"/>
                  </a:lnTo>
                  <a:lnTo>
                    <a:pt x="801500" y="4192884"/>
                  </a:lnTo>
                  <a:lnTo>
                    <a:pt x="835320" y="4222560"/>
                  </a:lnTo>
                  <a:lnTo>
                    <a:pt x="869695" y="4251609"/>
                  </a:lnTo>
                  <a:lnTo>
                    <a:pt x="904617" y="4280021"/>
                  </a:lnTo>
                  <a:lnTo>
                    <a:pt x="940077" y="4307787"/>
                  </a:lnTo>
                  <a:lnTo>
                    <a:pt x="976066" y="4334899"/>
                  </a:lnTo>
                  <a:lnTo>
                    <a:pt x="1012576" y="4361347"/>
                  </a:lnTo>
                  <a:lnTo>
                    <a:pt x="1049596" y="4387122"/>
                  </a:lnTo>
                  <a:lnTo>
                    <a:pt x="1087119" y="4412216"/>
                  </a:lnTo>
                  <a:lnTo>
                    <a:pt x="1125135" y="4436620"/>
                  </a:lnTo>
                  <a:lnTo>
                    <a:pt x="1163635" y="4460324"/>
                  </a:lnTo>
                  <a:lnTo>
                    <a:pt x="1202610" y="4483319"/>
                  </a:lnTo>
                  <a:lnTo>
                    <a:pt x="1242052" y="4505598"/>
                  </a:lnTo>
                  <a:lnTo>
                    <a:pt x="1281951" y="4527149"/>
                  </a:lnTo>
                  <a:lnTo>
                    <a:pt x="1322298" y="4547966"/>
                  </a:lnTo>
                  <a:lnTo>
                    <a:pt x="1363085" y="4568038"/>
                  </a:lnTo>
                  <a:lnTo>
                    <a:pt x="1404302" y="4587357"/>
                  </a:lnTo>
                  <a:lnTo>
                    <a:pt x="1445940" y="4605914"/>
                  </a:lnTo>
                  <a:lnTo>
                    <a:pt x="1487992" y="4623699"/>
                  </a:lnTo>
                  <a:lnTo>
                    <a:pt x="1530446" y="4640705"/>
                  </a:lnTo>
                  <a:lnTo>
                    <a:pt x="1573295" y="4656921"/>
                  </a:lnTo>
                  <a:lnTo>
                    <a:pt x="1616530" y="4672339"/>
                  </a:lnTo>
                  <a:lnTo>
                    <a:pt x="1660141" y="4686950"/>
                  </a:lnTo>
                  <a:lnTo>
                    <a:pt x="1704120" y="4700745"/>
                  </a:lnTo>
                  <a:lnTo>
                    <a:pt x="1748458" y="4713715"/>
                  </a:lnTo>
                  <a:lnTo>
                    <a:pt x="1793145" y="4725851"/>
                  </a:lnTo>
                  <a:lnTo>
                    <a:pt x="1838173" y="4737144"/>
                  </a:lnTo>
                  <a:lnTo>
                    <a:pt x="1883533" y="4747586"/>
                  </a:lnTo>
                  <a:lnTo>
                    <a:pt x="1929216" y="4757166"/>
                  </a:lnTo>
                  <a:lnTo>
                    <a:pt x="1975212" y="4765876"/>
                  </a:lnTo>
                  <a:lnTo>
                    <a:pt x="2021514" y="4773708"/>
                  </a:lnTo>
                  <a:lnTo>
                    <a:pt x="2068111" y="4780652"/>
                  </a:lnTo>
                  <a:lnTo>
                    <a:pt x="2114995" y="4786699"/>
                  </a:lnTo>
                  <a:lnTo>
                    <a:pt x="2162157" y="4791840"/>
                  </a:lnTo>
                  <a:lnTo>
                    <a:pt x="2209588" y="4796067"/>
                  </a:lnTo>
                  <a:lnTo>
                    <a:pt x="2257279" y="4799370"/>
                  </a:lnTo>
                  <a:lnTo>
                    <a:pt x="2305222" y="4801740"/>
                  </a:lnTo>
                  <a:lnTo>
                    <a:pt x="2353406" y="4803169"/>
                  </a:lnTo>
                  <a:lnTo>
                    <a:pt x="2401823" y="4803647"/>
                  </a:lnTo>
                  <a:lnTo>
                    <a:pt x="2450241" y="4803169"/>
                  </a:lnTo>
                  <a:lnTo>
                    <a:pt x="2498425" y="4801740"/>
                  </a:lnTo>
                  <a:lnTo>
                    <a:pt x="2546368" y="4799370"/>
                  </a:lnTo>
                  <a:lnTo>
                    <a:pt x="2594059" y="4796067"/>
                  </a:lnTo>
                  <a:lnTo>
                    <a:pt x="2641490" y="4791840"/>
                  </a:lnTo>
                  <a:lnTo>
                    <a:pt x="2688652" y="4786699"/>
                  </a:lnTo>
                  <a:lnTo>
                    <a:pt x="2735536" y="4780652"/>
                  </a:lnTo>
                  <a:lnTo>
                    <a:pt x="2782133" y="4773708"/>
                  </a:lnTo>
                  <a:lnTo>
                    <a:pt x="2828435" y="4765876"/>
                  </a:lnTo>
                  <a:lnTo>
                    <a:pt x="2874431" y="4757166"/>
                  </a:lnTo>
                  <a:lnTo>
                    <a:pt x="2920114" y="4747586"/>
                  </a:lnTo>
                  <a:lnTo>
                    <a:pt x="2965474" y="4737144"/>
                  </a:lnTo>
                  <a:lnTo>
                    <a:pt x="3010502" y="4725851"/>
                  </a:lnTo>
                  <a:lnTo>
                    <a:pt x="3055189" y="4713715"/>
                  </a:lnTo>
                  <a:lnTo>
                    <a:pt x="3099527" y="4700745"/>
                  </a:lnTo>
                  <a:lnTo>
                    <a:pt x="3143506" y="4686950"/>
                  </a:lnTo>
                  <a:lnTo>
                    <a:pt x="3187117" y="4672339"/>
                  </a:lnTo>
                  <a:lnTo>
                    <a:pt x="3230352" y="4656921"/>
                  </a:lnTo>
                  <a:lnTo>
                    <a:pt x="3273201" y="4640705"/>
                  </a:lnTo>
                  <a:lnTo>
                    <a:pt x="3315655" y="4623699"/>
                  </a:lnTo>
                  <a:lnTo>
                    <a:pt x="3357707" y="4605914"/>
                  </a:lnTo>
                  <a:lnTo>
                    <a:pt x="3399345" y="4587357"/>
                  </a:lnTo>
                  <a:lnTo>
                    <a:pt x="3440562" y="4568038"/>
                  </a:lnTo>
                  <a:lnTo>
                    <a:pt x="3481349" y="4547966"/>
                  </a:lnTo>
                  <a:lnTo>
                    <a:pt x="3521696" y="4527149"/>
                  </a:lnTo>
                  <a:lnTo>
                    <a:pt x="3561595" y="4505598"/>
                  </a:lnTo>
                  <a:lnTo>
                    <a:pt x="3601037" y="4483319"/>
                  </a:lnTo>
                  <a:lnTo>
                    <a:pt x="3640012" y="4460324"/>
                  </a:lnTo>
                  <a:lnTo>
                    <a:pt x="3678512" y="4436620"/>
                  </a:lnTo>
                  <a:lnTo>
                    <a:pt x="3716528" y="4412216"/>
                  </a:lnTo>
                  <a:lnTo>
                    <a:pt x="3754051" y="4387122"/>
                  </a:lnTo>
                  <a:lnTo>
                    <a:pt x="3791071" y="4361347"/>
                  </a:lnTo>
                  <a:lnTo>
                    <a:pt x="3827581" y="4334899"/>
                  </a:lnTo>
                  <a:lnTo>
                    <a:pt x="3863570" y="4307787"/>
                  </a:lnTo>
                  <a:lnTo>
                    <a:pt x="3899030" y="4280021"/>
                  </a:lnTo>
                  <a:lnTo>
                    <a:pt x="3933952" y="4251609"/>
                  </a:lnTo>
                  <a:lnTo>
                    <a:pt x="3968327" y="4222560"/>
                  </a:lnTo>
                  <a:lnTo>
                    <a:pt x="4002147" y="4192884"/>
                  </a:lnTo>
                  <a:lnTo>
                    <a:pt x="4035401" y="4162589"/>
                  </a:lnTo>
                  <a:lnTo>
                    <a:pt x="4068081" y="4131684"/>
                  </a:lnTo>
                  <a:lnTo>
                    <a:pt x="4100179" y="4100179"/>
                  </a:lnTo>
                  <a:lnTo>
                    <a:pt x="4131684" y="4068081"/>
                  </a:lnTo>
                  <a:lnTo>
                    <a:pt x="4162589" y="4035401"/>
                  </a:lnTo>
                  <a:lnTo>
                    <a:pt x="4192884" y="4002147"/>
                  </a:lnTo>
                  <a:lnTo>
                    <a:pt x="4222560" y="3968327"/>
                  </a:lnTo>
                  <a:lnTo>
                    <a:pt x="4251609" y="3933952"/>
                  </a:lnTo>
                  <a:lnTo>
                    <a:pt x="4280021" y="3899030"/>
                  </a:lnTo>
                  <a:lnTo>
                    <a:pt x="4307787" y="3863570"/>
                  </a:lnTo>
                  <a:lnTo>
                    <a:pt x="4334899" y="3827581"/>
                  </a:lnTo>
                  <a:lnTo>
                    <a:pt x="4361347" y="3791071"/>
                  </a:lnTo>
                  <a:lnTo>
                    <a:pt x="4387122" y="3754051"/>
                  </a:lnTo>
                  <a:lnTo>
                    <a:pt x="4412216" y="3716528"/>
                  </a:lnTo>
                  <a:lnTo>
                    <a:pt x="4436620" y="3678512"/>
                  </a:lnTo>
                  <a:lnTo>
                    <a:pt x="4460324" y="3640012"/>
                  </a:lnTo>
                  <a:lnTo>
                    <a:pt x="4483319" y="3601037"/>
                  </a:lnTo>
                  <a:lnTo>
                    <a:pt x="4505598" y="3561595"/>
                  </a:lnTo>
                  <a:lnTo>
                    <a:pt x="4527149" y="3521696"/>
                  </a:lnTo>
                  <a:lnTo>
                    <a:pt x="4547966" y="3481349"/>
                  </a:lnTo>
                  <a:lnTo>
                    <a:pt x="4568038" y="3440562"/>
                  </a:lnTo>
                  <a:lnTo>
                    <a:pt x="4587357" y="3399345"/>
                  </a:lnTo>
                  <a:lnTo>
                    <a:pt x="4605914" y="3357707"/>
                  </a:lnTo>
                  <a:lnTo>
                    <a:pt x="4623699" y="3315655"/>
                  </a:lnTo>
                  <a:lnTo>
                    <a:pt x="4640705" y="3273201"/>
                  </a:lnTo>
                  <a:lnTo>
                    <a:pt x="4656921" y="3230352"/>
                  </a:lnTo>
                  <a:lnTo>
                    <a:pt x="4672339" y="3187117"/>
                  </a:lnTo>
                  <a:lnTo>
                    <a:pt x="4686950" y="3143506"/>
                  </a:lnTo>
                  <a:lnTo>
                    <a:pt x="4700745" y="3099527"/>
                  </a:lnTo>
                  <a:lnTo>
                    <a:pt x="4713715" y="3055189"/>
                  </a:lnTo>
                  <a:lnTo>
                    <a:pt x="4725851" y="3010502"/>
                  </a:lnTo>
                  <a:lnTo>
                    <a:pt x="4737144" y="2965474"/>
                  </a:lnTo>
                  <a:lnTo>
                    <a:pt x="4747586" y="2920114"/>
                  </a:lnTo>
                  <a:lnTo>
                    <a:pt x="4757166" y="2874431"/>
                  </a:lnTo>
                  <a:lnTo>
                    <a:pt x="4765876" y="2828435"/>
                  </a:lnTo>
                  <a:lnTo>
                    <a:pt x="4773708" y="2782133"/>
                  </a:lnTo>
                  <a:lnTo>
                    <a:pt x="4780652" y="2735536"/>
                  </a:lnTo>
                  <a:lnTo>
                    <a:pt x="4786699" y="2688652"/>
                  </a:lnTo>
                  <a:lnTo>
                    <a:pt x="4791840" y="2641490"/>
                  </a:lnTo>
                  <a:lnTo>
                    <a:pt x="4796067" y="2594059"/>
                  </a:lnTo>
                  <a:lnTo>
                    <a:pt x="4799370" y="2546368"/>
                  </a:lnTo>
                  <a:lnTo>
                    <a:pt x="4801740" y="2498425"/>
                  </a:lnTo>
                  <a:lnTo>
                    <a:pt x="4803169" y="2450241"/>
                  </a:lnTo>
                  <a:lnTo>
                    <a:pt x="4803648" y="2401823"/>
                  </a:lnTo>
                  <a:lnTo>
                    <a:pt x="4803169" y="2353406"/>
                  </a:lnTo>
                  <a:lnTo>
                    <a:pt x="4801740" y="2305222"/>
                  </a:lnTo>
                  <a:lnTo>
                    <a:pt x="4799370" y="2257279"/>
                  </a:lnTo>
                  <a:lnTo>
                    <a:pt x="4796067" y="2209588"/>
                  </a:lnTo>
                  <a:lnTo>
                    <a:pt x="4791840" y="2162157"/>
                  </a:lnTo>
                  <a:lnTo>
                    <a:pt x="4786699" y="2114995"/>
                  </a:lnTo>
                  <a:lnTo>
                    <a:pt x="4780652" y="2068111"/>
                  </a:lnTo>
                  <a:lnTo>
                    <a:pt x="4773708" y="2021514"/>
                  </a:lnTo>
                  <a:lnTo>
                    <a:pt x="4765876" y="1975212"/>
                  </a:lnTo>
                  <a:lnTo>
                    <a:pt x="4757166" y="1929216"/>
                  </a:lnTo>
                  <a:lnTo>
                    <a:pt x="4747586" y="1883533"/>
                  </a:lnTo>
                  <a:lnTo>
                    <a:pt x="4737144" y="1838173"/>
                  </a:lnTo>
                  <a:lnTo>
                    <a:pt x="4725851" y="1793145"/>
                  </a:lnTo>
                  <a:lnTo>
                    <a:pt x="4713715" y="1748458"/>
                  </a:lnTo>
                  <a:lnTo>
                    <a:pt x="4700745" y="1704120"/>
                  </a:lnTo>
                  <a:lnTo>
                    <a:pt x="4686950" y="1660141"/>
                  </a:lnTo>
                  <a:lnTo>
                    <a:pt x="4672339" y="1616530"/>
                  </a:lnTo>
                  <a:lnTo>
                    <a:pt x="4656921" y="1573295"/>
                  </a:lnTo>
                  <a:lnTo>
                    <a:pt x="4640705" y="1530446"/>
                  </a:lnTo>
                  <a:lnTo>
                    <a:pt x="4623699" y="1487992"/>
                  </a:lnTo>
                  <a:lnTo>
                    <a:pt x="4605914" y="1445940"/>
                  </a:lnTo>
                  <a:lnTo>
                    <a:pt x="4587357" y="1404302"/>
                  </a:lnTo>
                  <a:lnTo>
                    <a:pt x="4568038" y="1363085"/>
                  </a:lnTo>
                  <a:lnTo>
                    <a:pt x="4547966" y="1322298"/>
                  </a:lnTo>
                  <a:lnTo>
                    <a:pt x="4527149" y="1281951"/>
                  </a:lnTo>
                  <a:lnTo>
                    <a:pt x="4505598" y="1242052"/>
                  </a:lnTo>
                  <a:lnTo>
                    <a:pt x="4483319" y="1202610"/>
                  </a:lnTo>
                  <a:lnTo>
                    <a:pt x="4460324" y="1163635"/>
                  </a:lnTo>
                  <a:lnTo>
                    <a:pt x="4436620" y="1125135"/>
                  </a:lnTo>
                  <a:lnTo>
                    <a:pt x="4412216" y="1087119"/>
                  </a:lnTo>
                  <a:lnTo>
                    <a:pt x="4387122" y="1049596"/>
                  </a:lnTo>
                  <a:lnTo>
                    <a:pt x="4361347" y="1012576"/>
                  </a:lnTo>
                  <a:lnTo>
                    <a:pt x="4334899" y="976066"/>
                  </a:lnTo>
                  <a:lnTo>
                    <a:pt x="4307787" y="940077"/>
                  </a:lnTo>
                  <a:lnTo>
                    <a:pt x="4280021" y="904617"/>
                  </a:lnTo>
                  <a:lnTo>
                    <a:pt x="4251609" y="869695"/>
                  </a:lnTo>
                  <a:lnTo>
                    <a:pt x="4222560" y="835320"/>
                  </a:lnTo>
                  <a:lnTo>
                    <a:pt x="4192884" y="801500"/>
                  </a:lnTo>
                  <a:lnTo>
                    <a:pt x="4162589" y="768246"/>
                  </a:lnTo>
                  <a:lnTo>
                    <a:pt x="4131684" y="735566"/>
                  </a:lnTo>
                  <a:lnTo>
                    <a:pt x="4100179" y="703468"/>
                  </a:lnTo>
                  <a:lnTo>
                    <a:pt x="4068081" y="671963"/>
                  </a:lnTo>
                  <a:lnTo>
                    <a:pt x="4035401" y="641058"/>
                  </a:lnTo>
                  <a:lnTo>
                    <a:pt x="4002147" y="610763"/>
                  </a:lnTo>
                  <a:lnTo>
                    <a:pt x="3968327" y="581087"/>
                  </a:lnTo>
                  <a:lnTo>
                    <a:pt x="3933952" y="552038"/>
                  </a:lnTo>
                  <a:lnTo>
                    <a:pt x="3899030" y="523626"/>
                  </a:lnTo>
                  <a:lnTo>
                    <a:pt x="3863570" y="495860"/>
                  </a:lnTo>
                  <a:lnTo>
                    <a:pt x="3827581" y="468748"/>
                  </a:lnTo>
                  <a:lnTo>
                    <a:pt x="3791071" y="442300"/>
                  </a:lnTo>
                  <a:lnTo>
                    <a:pt x="3754051" y="416525"/>
                  </a:lnTo>
                  <a:lnTo>
                    <a:pt x="3716528" y="391431"/>
                  </a:lnTo>
                  <a:lnTo>
                    <a:pt x="3678512" y="367027"/>
                  </a:lnTo>
                  <a:lnTo>
                    <a:pt x="3640012" y="343323"/>
                  </a:lnTo>
                  <a:lnTo>
                    <a:pt x="3601037" y="320328"/>
                  </a:lnTo>
                  <a:lnTo>
                    <a:pt x="3561595" y="298049"/>
                  </a:lnTo>
                  <a:lnTo>
                    <a:pt x="3521696" y="276498"/>
                  </a:lnTo>
                  <a:lnTo>
                    <a:pt x="3481349" y="255681"/>
                  </a:lnTo>
                  <a:lnTo>
                    <a:pt x="3440562" y="235609"/>
                  </a:lnTo>
                  <a:lnTo>
                    <a:pt x="3399345" y="216290"/>
                  </a:lnTo>
                  <a:lnTo>
                    <a:pt x="3357707" y="197733"/>
                  </a:lnTo>
                  <a:lnTo>
                    <a:pt x="3315655" y="179948"/>
                  </a:lnTo>
                  <a:lnTo>
                    <a:pt x="3273201" y="162942"/>
                  </a:lnTo>
                  <a:lnTo>
                    <a:pt x="3230352" y="146726"/>
                  </a:lnTo>
                  <a:lnTo>
                    <a:pt x="3187117" y="131308"/>
                  </a:lnTo>
                  <a:lnTo>
                    <a:pt x="3143506" y="116697"/>
                  </a:lnTo>
                  <a:lnTo>
                    <a:pt x="3099527" y="102902"/>
                  </a:lnTo>
                  <a:lnTo>
                    <a:pt x="3055189" y="89932"/>
                  </a:lnTo>
                  <a:lnTo>
                    <a:pt x="3010502" y="77796"/>
                  </a:lnTo>
                  <a:lnTo>
                    <a:pt x="2965474" y="66503"/>
                  </a:lnTo>
                  <a:lnTo>
                    <a:pt x="2920114" y="56061"/>
                  </a:lnTo>
                  <a:lnTo>
                    <a:pt x="2874431" y="46481"/>
                  </a:lnTo>
                  <a:lnTo>
                    <a:pt x="2828435" y="37771"/>
                  </a:lnTo>
                  <a:lnTo>
                    <a:pt x="2782133" y="29939"/>
                  </a:lnTo>
                  <a:lnTo>
                    <a:pt x="2735536" y="22995"/>
                  </a:lnTo>
                  <a:lnTo>
                    <a:pt x="2688652" y="16948"/>
                  </a:lnTo>
                  <a:lnTo>
                    <a:pt x="2641490" y="11807"/>
                  </a:lnTo>
                  <a:lnTo>
                    <a:pt x="2594059" y="7580"/>
                  </a:lnTo>
                  <a:lnTo>
                    <a:pt x="2546368" y="4277"/>
                  </a:lnTo>
                  <a:lnTo>
                    <a:pt x="2498425" y="1907"/>
                  </a:lnTo>
                  <a:lnTo>
                    <a:pt x="2450241" y="478"/>
                  </a:lnTo>
                  <a:lnTo>
                    <a:pt x="2401823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3C6F724A-12E7-4CE2-8589-FCBBCDA6838C}"/>
                </a:ext>
              </a:extLst>
            </p:cNvPr>
            <p:cNvSpPr/>
            <p:nvPr/>
          </p:nvSpPr>
          <p:spPr>
            <a:xfrm>
              <a:off x="2200910" y="2919044"/>
              <a:ext cx="3482721" cy="12073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7230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6C6A788-7747-4E42-A88B-54E2D677E1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7340580" h="9753600">
                <a:moveTo>
                  <a:pt x="17340072" y="0"/>
                </a:moveTo>
                <a:lnTo>
                  <a:pt x="0" y="0"/>
                </a:lnTo>
                <a:lnTo>
                  <a:pt x="0" y="9753600"/>
                </a:lnTo>
                <a:lnTo>
                  <a:pt x="17340072" y="9753600"/>
                </a:lnTo>
                <a:lnTo>
                  <a:pt x="17340072" y="0"/>
                </a:lnTo>
                <a:close/>
              </a:path>
            </a:pathLst>
          </a:custGeom>
          <a:solidFill>
            <a:srgbClr val="15AAC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9D33CD-DEBD-4150-9507-C93B3E73D376}"/>
              </a:ext>
            </a:extLst>
          </p:cNvPr>
          <p:cNvSpPr txBox="1"/>
          <p:nvPr/>
        </p:nvSpPr>
        <p:spPr>
          <a:xfrm>
            <a:off x="1422399" y="1451428"/>
            <a:ext cx="97536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CYPRESS BASIC</a:t>
            </a:r>
            <a:br>
              <a:rPr lang="en-US" sz="8800">
                <a:solidFill>
                  <a:schemeClr val="bg1"/>
                </a:solidFill>
              </a:rPr>
            </a:br>
            <a:r>
              <a:rPr lang="en-US" sz="8800">
                <a:solidFill>
                  <a:schemeClr val="bg1"/>
                </a:solidFill>
              </a:rPr>
              <a:t>DEMO WITH CUCUMBER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779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6C6A788-7747-4E42-A88B-54E2D677E1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7340580" h="9753600">
                <a:moveTo>
                  <a:pt x="17340072" y="0"/>
                </a:moveTo>
                <a:lnTo>
                  <a:pt x="0" y="0"/>
                </a:lnTo>
                <a:lnTo>
                  <a:pt x="0" y="9753600"/>
                </a:lnTo>
                <a:lnTo>
                  <a:pt x="17340072" y="9753600"/>
                </a:lnTo>
                <a:lnTo>
                  <a:pt x="17340072" y="0"/>
                </a:lnTo>
                <a:close/>
              </a:path>
            </a:pathLst>
          </a:custGeom>
          <a:solidFill>
            <a:srgbClr val="15AAC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9D33CD-DEBD-4150-9507-C93B3E73D376}"/>
              </a:ext>
            </a:extLst>
          </p:cNvPr>
          <p:cNvSpPr txBox="1"/>
          <p:nvPr/>
        </p:nvSpPr>
        <p:spPr>
          <a:xfrm>
            <a:off x="1422399" y="1451428"/>
            <a:ext cx="97536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CYPRESS</a:t>
            </a:r>
          </a:p>
          <a:p>
            <a:r>
              <a:rPr lang="en-US" sz="8800" dirty="0">
                <a:solidFill>
                  <a:schemeClr val="bg1"/>
                </a:solidFill>
              </a:rPr>
              <a:t>Integrated app</a:t>
            </a:r>
            <a:br>
              <a:rPr lang="en-US" sz="8800" dirty="0">
                <a:solidFill>
                  <a:schemeClr val="bg1"/>
                </a:solidFill>
              </a:rPr>
            </a:br>
            <a:r>
              <a:rPr lang="en-US" sz="88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47344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6C6A788-7747-4E42-A88B-54E2D677E1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7340580" h="9753600">
                <a:moveTo>
                  <a:pt x="17340072" y="0"/>
                </a:moveTo>
                <a:lnTo>
                  <a:pt x="0" y="0"/>
                </a:lnTo>
                <a:lnTo>
                  <a:pt x="0" y="9753600"/>
                </a:lnTo>
                <a:lnTo>
                  <a:pt x="17340072" y="9753600"/>
                </a:lnTo>
                <a:lnTo>
                  <a:pt x="17340072" y="0"/>
                </a:lnTo>
                <a:close/>
              </a:path>
            </a:pathLst>
          </a:custGeom>
          <a:solidFill>
            <a:srgbClr val="15AAC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9D33CD-DEBD-4150-9507-C93B3E73D376}"/>
              </a:ext>
            </a:extLst>
          </p:cNvPr>
          <p:cNvSpPr txBox="1"/>
          <p:nvPr/>
        </p:nvSpPr>
        <p:spPr>
          <a:xfrm>
            <a:off x="3773715" y="2569028"/>
            <a:ext cx="50074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89189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object 2">
            <a:extLst>
              <a:ext uri="{FF2B5EF4-FFF2-40B4-BE49-F238E27FC236}">
                <a16:creationId xmlns:a16="http://schemas.microsoft.com/office/drawing/2014/main" id="{8BD372B9-53B8-41FA-91AC-2A57399537B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7340580" cy="9753600"/>
          </a:xfrm>
        </p:grpSpPr>
        <p:sp>
          <p:nvSpPr>
            <p:cNvPr id="11" name="object 3">
              <a:extLst>
                <a:ext uri="{FF2B5EF4-FFF2-40B4-BE49-F238E27FC236}">
                  <a16:creationId xmlns:a16="http://schemas.microsoft.com/office/drawing/2014/main" id="{8F85B84F-09EB-4978-9ED4-ED611C4A472A}"/>
                </a:ext>
              </a:extLst>
            </p:cNvPr>
            <p:cNvSpPr/>
            <p:nvPr/>
          </p:nvSpPr>
          <p:spPr>
            <a:xfrm>
              <a:off x="0" y="0"/>
              <a:ext cx="17340072" cy="9753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F5B53ED7-1003-44B2-AD96-1A9E7295D776}"/>
                </a:ext>
              </a:extLst>
            </p:cNvPr>
            <p:cNvSpPr/>
            <p:nvPr/>
          </p:nvSpPr>
          <p:spPr>
            <a:xfrm>
              <a:off x="1191768" y="1115567"/>
              <a:ext cx="4803775" cy="4803775"/>
            </a:xfrm>
            <a:custGeom>
              <a:avLst/>
              <a:gdLst/>
              <a:ahLst/>
              <a:cxnLst/>
              <a:rect l="l" t="t" r="r" b="b"/>
              <a:pathLst>
                <a:path w="4803775" h="4803775">
                  <a:moveTo>
                    <a:pt x="4803648" y="2401824"/>
                  </a:moveTo>
                  <a:lnTo>
                    <a:pt x="4803165" y="2353411"/>
                  </a:lnTo>
                  <a:lnTo>
                    <a:pt x="4801730" y="2305227"/>
                  </a:lnTo>
                  <a:lnTo>
                    <a:pt x="4799368" y="2257285"/>
                  </a:lnTo>
                  <a:lnTo>
                    <a:pt x="4796066" y="2209596"/>
                  </a:lnTo>
                  <a:lnTo>
                    <a:pt x="4791837" y="2162162"/>
                  </a:lnTo>
                  <a:lnTo>
                    <a:pt x="4786693" y="2115007"/>
                  </a:lnTo>
                  <a:lnTo>
                    <a:pt x="4780648" y="2068118"/>
                  </a:lnTo>
                  <a:lnTo>
                    <a:pt x="4773701" y="2021522"/>
                  </a:lnTo>
                  <a:lnTo>
                    <a:pt x="4765865" y="1975218"/>
                  </a:lnTo>
                  <a:lnTo>
                    <a:pt x="4757166" y="1929218"/>
                  </a:lnTo>
                  <a:lnTo>
                    <a:pt x="4747577" y="1883537"/>
                  </a:lnTo>
                  <a:lnTo>
                    <a:pt x="4737138" y="1838185"/>
                  </a:lnTo>
                  <a:lnTo>
                    <a:pt x="4725848" y="1793151"/>
                  </a:lnTo>
                  <a:lnTo>
                    <a:pt x="4713706" y="1748459"/>
                  </a:lnTo>
                  <a:lnTo>
                    <a:pt x="4700740" y="1704124"/>
                  </a:lnTo>
                  <a:lnTo>
                    <a:pt x="4686947" y="1660144"/>
                  </a:lnTo>
                  <a:lnTo>
                    <a:pt x="4672330" y="1616532"/>
                  </a:lnTo>
                  <a:lnTo>
                    <a:pt x="4656912" y="1573301"/>
                  </a:lnTo>
                  <a:lnTo>
                    <a:pt x="4640694" y="1530451"/>
                  </a:lnTo>
                  <a:lnTo>
                    <a:pt x="4623689" y="1487995"/>
                  </a:lnTo>
                  <a:lnTo>
                    <a:pt x="4605909" y="1445945"/>
                  </a:lnTo>
                  <a:lnTo>
                    <a:pt x="4587354" y="1404302"/>
                  </a:lnTo>
                  <a:lnTo>
                    <a:pt x="4568037" y="1363091"/>
                  </a:lnTo>
                  <a:lnTo>
                    <a:pt x="4547959" y="1322298"/>
                  </a:lnTo>
                  <a:lnTo>
                    <a:pt x="4527143" y="1281963"/>
                  </a:lnTo>
                  <a:lnTo>
                    <a:pt x="4505591" y="1242060"/>
                  </a:lnTo>
                  <a:lnTo>
                    <a:pt x="4483316" y="1202613"/>
                  </a:lnTo>
                  <a:lnTo>
                    <a:pt x="4460316" y="1163637"/>
                  </a:lnTo>
                  <a:lnTo>
                    <a:pt x="4436618" y="1125143"/>
                  </a:lnTo>
                  <a:lnTo>
                    <a:pt x="4412208" y="1087120"/>
                  </a:lnTo>
                  <a:lnTo>
                    <a:pt x="4387113" y="1049604"/>
                  </a:lnTo>
                  <a:lnTo>
                    <a:pt x="4361345" y="1012583"/>
                  </a:lnTo>
                  <a:lnTo>
                    <a:pt x="4334891" y="976071"/>
                  </a:lnTo>
                  <a:lnTo>
                    <a:pt x="4307776" y="940079"/>
                  </a:lnTo>
                  <a:lnTo>
                    <a:pt x="4280014" y="904621"/>
                  </a:lnTo>
                  <a:lnTo>
                    <a:pt x="4251604" y="869696"/>
                  </a:lnTo>
                  <a:lnTo>
                    <a:pt x="4222559" y="835329"/>
                  </a:lnTo>
                  <a:lnTo>
                    <a:pt x="4192879" y="801509"/>
                  </a:lnTo>
                  <a:lnTo>
                    <a:pt x="4162577" y="768248"/>
                  </a:lnTo>
                  <a:lnTo>
                    <a:pt x="4131678" y="735571"/>
                  </a:lnTo>
                  <a:lnTo>
                    <a:pt x="4100169" y="703478"/>
                  </a:lnTo>
                  <a:lnTo>
                    <a:pt x="4068076" y="671969"/>
                  </a:lnTo>
                  <a:lnTo>
                    <a:pt x="4035399" y="641070"/>
                  </a:lnTo>
                  <a:lnTo>
                    <a:pt x="4002138" y="610768"/>
                  </a:lnTo>
                  <a:lnTo>
                    <a:pt x="3968318" y="581088"/>
                  </a:lnTo>
                  <a:lnTo>
                    <a:pt x="3933952" y="552043"/>
                  </a:lnTo>
                  <a:lnTo>
                    <a:pt x="3899027" y="523633"/>
                  </a:lnTo>
                  <a:lnTo>
                    <a:pt x="3863568" y="495871"/>
                  </a:lnTo>
                  <a:lnTo>
                    <a:pt x="3827576" y="468757"/>
                  </a:lnTo>
                  <a:lnTo>
                    <a:pt x="3791064" y="442302"/>
                  </a:lnTo>
                  <a:lnTo>
                    <a:pt x="3754043" y="416534"/>
                  </a:lnTo>
                  <a:lnTo>
                    <a:pt x="3716528" y="391439"/>
                  </a:lnTo>
                  <a:lnTo>
                    <a:pt x="3678504" y="367030"/>
                  </a:lnTo>
                  <a:lnTo>
                    <a:pt x="3640010" y="343331"/>
                  </a:lnTo>
                  <a:lnTo>
                    <a:pt x="3601034" y="320332"/>
                  </a:lnTo>
                  <a:lnTo>
                    <a:pt x="3561588" y="298056"/>
                  </a:lnTo>
                  <a:lnTo>
                    <a:pt x="3521684" y="276504"/>
                  </a:lnTo>
                  <a:lnTo>
                    <a:pt x="3481349" y="255689"/>
                  </a:lnTo>
                  <a:lnTo>
                    <a:pt x="3440557" y="235610"/>
                  </a:lnTo>
                  <a:lnTo>
                    <a:pt x="3399345" y="216293"/>
                  </a:lnTo>
                  <a:lnTo>
                    <a:pt x="3357702" y="197739"/>
                  </a:lnTo>
                  <a:lnTo>
                    <a:pt x="3315652" y="179959"/>
                  </a:lnTo>
                  <a:lnTo>
                    <a:pt x="3273196" y="162953"/>
                  </a:lnTo>
                  <a:lnTo>
                    <a:pt x="3230346" y="146735"/>
                  </a:lnTo>
                  <a:lnTo>
                    <a:pt x="3187115" y="131318"/>
                  </a:lnTo>
                  <a:lnTo>
                    <a:pt x="3143504" y="116700"/>
                  </a:lnTo>
                  <a:lnTo>
                    <a:pt x="3099524" y="102908"/>
                  </a:lnTo>
                  <a:lnTo>
                    <a:pt x="3055188" y="89941"/>
                  </a:lnTo>
                  <a:lnTo>
                    <a:pt x="3010497" y="77800"/>
                  </a:lnTo>
                  <a:lnTo>
                    <a:pt x="2965462" y="66509"/>
                  </a:lnTo>
                  <a:lnTo>
                    <a:pt x="2920111" y="56070"/>
                  </a:lnTo>
                  <a:lnTo>
                    <a:pt x="2874429" y="46482"/>
                  </a:lnTo>
                  <a:lnTo>
                    <a:pt x="2828429" y="37782"/>
                  </a:lnTo>
                  <a:lnTo>
                    <a:pt x="2782125" y="29946"/>
                  </a:lnTo>
                  <a:lnTo>
                    <a:pt x="2735529" y="22999"/>
                  </a:lnTo>
                  <a:lnTo>
                    <a:pt x="2688640" y="16954"/>
                  </a:lnTo>
                  <a:lnTo>
                    <a:pt x="2641485" y="11811"/>
                  </a:lnTo>
                  <a:lnTo>
                    <a:pt x="2594051" y="7581"/>
                  </a:lnTo>
                  <a:lnTo>
                    <a:pt x="2546362" y="4279"/>
                  </a:lnTo>
                  <a:lnTo>
                    <a:pt x="2498420" y="1917"/>
                  </a:lnTo>
                  <a:lnTo>
                    <a:pt x="2450236" y="482"/>
                  </a:lnTo>
                  <a:lnTo>
                    <a:pt x="2401824" y="0"/>
                  </a:lnTo>
                  <a:lnTo>
                    <a:pt x="2353399" y="482"/>
                  </a:lnTo>
                  <a:lnTo>
                    <a:pt x="2305215" y="1917"/>
                  </a:lnTo>
                  <a:lnTo>
                    <a:pt x="2257272" y="4279"/>
                  </a:lnTo>
                  <a:lnTo>
                    <a:pt x="2209584" y="7581"/>
                  </a:lnTo>
                  <a:lnTo>
                    <a:pt x="2162149" y="11811"/>
                  </a:lnTo>
                  <a:lnTo>
                    <a:pt x="2114994" y="16954"/>
                  </a:lnTo>
                  <a:lnTo>
                    <a:pt x="2068106" y="22999"/>
                  </a:lnTo>
                  <a:lnTo>
                    <a:pt x="2021509" y="29946"/>
                  </a:lnTo>
                  <a:lnTo>
                    <a:pt x="1975205" y="37782"/>
                  </a:lnTo>
                  <a:lnTo>
                    <a:pt x="1929206" y="46482"/>
                  </a:lnTo>
                  <a:lnTo>
                    <a:pt x="1883524" y="56070"/>
                  </a:lnTo>
                  <a:lnTo>
                    <a:pt x="1838172" y="66509"/>
                  </a:lnTo>
                  <a:lnTo>
                    <a:pt x="1793138" y="77800"/>
                  </a:lnTo>
                  <a:lnTo>
                    <a:pt x="1748447" y="89941"/>
                  </a:lnTo>
                  <a:lnTo>
                    <a:pt x="1704111" y="102908"/>
                  </a:lnTo>
                  <a:lnTo>
                    <a:pt x="1660131" y="116700"/>
                  </a:lnTo>
                  <a:lnTo>
                    <a:pt x="1616519" y="131318"/>
                  </a:lnTo>
                  <a:lnTo>
                    <a:pt x="1573288" y="146735"/>
                  </a:lnTo>
                  <a:lnTo>
                    <a:pt x="1530438" y="162953"/>
                  </a:lnTo>
                  <a:lnTo>
                    <a:pt x="1487982" y="179959"/>
                  </a:lnTo>
                  <a:lnTo>
                    <a:pt x="1445933" y="197739"/>
                  </a:lnTo>
                  <a:lnTo>
                    <a:pt x="1404289" y="216293"/>
                  </a:lnTo>
                  <a:lnTo>
                    <a:pt x="1363078" y="235610"/>
                  </a:lnTo>
                  <a:lnTo>
                    <a:pt x="1322285" y="255689"/>
                  </a:lnTo>
                  <a:lnTo>
                    <a:pt x="1281950" y="276504"/>
                  </a:lnTo>
                  <a:lnTo>
                    <a:pt x="1242047" y="298056"/>
                  </a:lnTo>
                  <a:lnTo>
                    <a:pt x="1202601" y="320332"/>
                  </a:lnTo>
                  <a:lnTo>
                    <a:pt x="1163624" y="343331"/>
                  </a:lnTo>
                  <a:lnTo>
                    <a:pt x="1125131" y="367030"/>
                  </a:lnTo>
                  <a:lnTo>
                    <a:pt x="1087107" y="391439"/>
                  </a:lnTo>
                  <a:lnTo>
                    <a:pt x="1049591" y="416534"/>
                  </a:lnTo>
                  <a:lnTo>
                    <a:pt x="1012571" y="442302"/>
                  </a:lnTo>
                  <a:lnTo>
                    <a:pt x="976058" y="468757"/>
                  </a:lnTo>
                  <a:lnTo>
                    <a:pt x="940066" y="495871"/>
                  </a:lnTo>
                  <a:lnTo>
                    <a:pt x="904608" y="523633"/>
                  </a:lnTo>
                  <a:lnTo>
                    <a:pt x="869683" y="552043"/>
                  </a:lnTo>
                  <a:lnTo>
                    <a:pt x="835317" y="581088"/>
                  </a:lnTo>
                  <a:lnTo>
                    <a:pt x="801497" y="610768"/>
                  </a:lnTo>
                  <a:lnTo>
                    <a:pt x="768235" y="641070"/>
                  </a:lnTo>
                  <a:lnTo>
                    <a:pt x="735558" y="671969"/>
                  </a:lnTo>
                  <a:lnTo>
                    <a:pt x="703465" y="703478"/>
                  </a:lnTo>
                  <a:lnTo>
                    <a:pt x="671957" y="735571"/>
                  </a:lnTo>
                  <a:lnTo>
                    <a:pt x="641057" y="768248"/>
                  </a:lnTo>
                  <a:lnTo>
                    <a:pt x="610755" y="801509"/>
                  </a:lnTo>
                  <a:lnTo>
                    <a:pt x="581075" y="835329"/>
                  </a:lnTo>
                  <a:lnTo>
                    <a:pt x="552030" y="869696"/>
                  </a:lnTo>
                  <a:lnTo>
                    <a:pt x="523621" y="904621"/>
                  </a:lnTo>
                  <a:lnTo>
                    <a:pt x="495858" y="940079"/>
                  </a:lnTo>
                  <a:lnTo>
                    <a:pt x="468744" y="976071"/>
                  </a:lnTo>
                  <a:lnTo>
                    <a:pt x="442290" y="1012583"/>
                  </a:lnTo>
                  <a:lnTo>
                    <a:pt x="416521" y="1049604"/>
                  </a:lnTo>
                  <a:lnTo>
                    <a:pt x="391426" y="1087120"/>
                  </a:lnTo>
                  <a:lnTo>
                    <a:pt x="367017" y="1125143"/>
                  </a:lnTo>
                  <a:lnTo>
                    <a:pt x="343319" y="1163637"/>
                  </a:lnTo>
                  <a:lnTo>
                    <a:pt x="320319" y="1202613"/>
                  </a:lnTo>
                  <a:lnTo>
                    <a:pt x="298043" y="1242060"/>
                  </a:lnTo>
                  <a:lnTo>
                    <a:pt x="276491" y="1281963"/>
                  </a:lnTo>
                  <a:lnTo>
                    <a:pt x="255676" y="1322298"/>
                  </a:lnTo>
                  <a:lnTo>
                    <a:pt x="235597" y="1363091"/>
                  </a:lnTo>
                  <a:lnTo>
                    <a:pt x="216281" y="1404302"/>
                  </a:lnTo>
                  <a:lnTo>
                    <a:pt x="197726" y="1445945"/>
                  </a:lnTo>
                  <a:lnTo>
                    <a:pt x="179946" y="1487995"/>
                  </a:lnTo>
                  <a:lnTo>
                    <a:pt x="162941" y="1530451"/>
                  </a:lnTo>
                  <a:lnTo>
                    <a:pt x="146723" y="1573301"/>
                  </a:lnTo>
                  <a:lnTo>
                    <a:pt x="131305" y="1616532"/>
                  </a:lnTo>
                  <a:lnTo>
                    <a:pt x="116687" y="1660144"/>
                  </a:lnTo>
                  <a:lnTo>
                    <a:pt x="102895" y="1704124"/>
                  </a:lnTo>
                  <a:lnTo>
                    <a:pt x="89928" y="1748459"/>
                  </a:lnTo>
                  <a:lnTo>
                    <a:pt x="77787" y="1793151"/>
                  </a:lnTo>
                  <a:lnTo>
                    <a:pt x="66497" y="1838185"/>
                  </a:lnTo>
                  <a:lnTo>
                    <a:pt x="56057" y="1883537"/>
                  </a:lnTo>
                  <a:lnTo>
                    <a:pt x="46469" y="1929218"/>
                  </a:lnTo>
                  <a:lnTo>
                    <a:pt x="37769" y="1975218"/>
                  </a:lnTo>
                  <a:lnTo>
                    <a:pt x="29933" y="2021522"/>
                  </a:lnTo>
                  <a:lnTo>
                    <a:pt x="22987" y="2068118"/>
                  </a:lnTo>
                  <a:lnTo>
                    <a:pt x="16941" y="2115007"/>
                  </a:lnTo>
                  <a:lnTo>
                    <a:pt x="11798" y="2162162"/>
                  </a:lnTo>
                  <a:lnTo>
                    <a:pt x="7569" y="2209596"/>
                  </a:lnTo>
                  <a:lnTo>
                    <a:pt x="4267" y="2257285"/>
                  </a:lnTo>
                  <a:lnTo>
                    <a:pt x="1905" y="2305227"/>
                  </a:lnTo>
                  <a:lnTo>
                    <a:pt x="469" y="2353411"/>
                  </a:lnTo>
                  <a:lnTo>
                    <a:pt x="0" y="2401824"/>
                  </a:lnTo>
                  <a:lnTo>
                    <a:pt x="469" y="2450249"/>
                  </a:lnTo>
                  <a:lnTo>
                    <a:pt x="1905" y="2498433"/>
                  </a:lnTo>
                  <a:lnTo>
                    <a:pt x="4267" y="2546375"/>
                  </a:lnTo>
                  <a:lnTo>
                    <a:pt x="7569" y="2594064"/>
                  </a:lnTo>
                  <a:lnTo>
                    <a:pt x="11798" y="2641498"/>
                  </a:lnTo>
                  <a:lnTo>
                    <a:pt x="16941" y="2688653"/>
                  </a:lnTo>
                  <a:lnTo>
                    <a:pt x="22987" y="2735542"/>
                  </a:lnTo>
                  <a:lnTo>
                    <a:pt x="29933" y="2782138"/>
                  </a:lnTo>
                  <a:lnTo>
                    <a:pt x="37769" y="2828442"/>
                  </a:lnTo>
                  <a:lnTo>
                    <a:pt x="46469" y="2874441"/>
                  </a:lnTo>
                  <a:lnTo>
                    <a:pt x="56057" y="2920123"/>
                  </a:lnTo>
                  <a:lnTo>
                    <a:pt x="66497" y="2965475"/>
                  </a:lnTo>
                  <a:lnTo>
                    <a:pt x="77787" y="3010509"/>
                  </a:lnTo>
                  <a:lnTo>
                    <a:pt x="89928" y="3055201"/>
                  </a:lnTo>
                  <a:lnTo>
                    <a:pt x="102895" y="3099536"/>
                  </a:lnTo>
                  <a:lnTo>
                    <a:pt x="116687" y="3143516"/>
                  </a:lnTo>
                  <a:lnTo>
                    <a:pt x="131305" y="3187128"/>
                  </a:lnTo>
                  <a:lnTo>
                    <a:pt x="146723" y="3230359"/>
                  </a:lnTo>
                  <a:lnTo>
                    <a:pt x="162941" y="3273209"/>
                  </a:lnTo>
                  <a:lnTo>
                    <a:pt x="179946" y="3315665"/>
                  </a:lnTo>
                  <a:lnTo>
                    <a:pt x="197726" y="3357715"/>
                  </a:lnTo>
                  <a:lnTo>
                    <a:pt x="216281" y="3399358"/>
                  </a:lnTo>
                  <a:lnTo>
                    <a:pt x="235597" y="3440569"/>
                  </a:lnTo>
                  <a:lnTo>
                    <a:pt x="255676" y="3481362"/>
                  </a:lnTo>
                  <a:lnTo>
                    <a:pt x="276491" y="3521697"/>
                  </a:lnTo>
                  <a:lnTo>
                    <a:pt x="298043" y="3561600"/>
                  </a:lnTo>
                  <a:lnTo>
                    <a:pt x="320319" y="3601047"/>
                  </a:lnTo>
                  <a:lnTo>
                    <a:pt x="343319" y="3640023"/>
                  </a:lnTo>
                  <a:lnTo>
                    <a:pt x="367017" y="3678517"/>
                  </a:lnTo>
                  <a:lnTo>
                    <a:pt x="391426" y="3716540"/>
                  </a:lnTo>
                  <a:lnTo>
                    <a:pt x="416521" y="3754056"/>
                  </a:lnTo>
                  <a:lnTo>
                    <a:pt x="442290" y="3791077"/>
                  </a:lnTo>
                  <a:lnTo>
                    <a:pt x="468744" y="3827589"/>
                  </a:lnTo>
                  <a:lnTo>
                    <a:pt x="495858" y="3863581"/>
                  </a:lnTo>
                  <a:lnTo>
                    <a:pt x="523621" y="3899039"/>
                  </a:lnTo>
                  <a:lnTo>
                    <a:pt x="552030" y="3933964"/>
                  </a:lnTo>
                  <a:lnTo>
                    <a:pt x="581075" y="3968331"/>
                  </a:lnTo>
                  <a:lnTo>
                    <a:pt x="610755" y="4002151"/>
                  </a:lnTo>
                  <a:lnTo>
                    <a:pt x="641057" y="4035412"/>
                  </a:lnTo>
                  <a:lnTo>
                    <a:pt x="671957" y="4068089"/>
                  </a:lnTo>
                  <a:lnTo>
                    <a:pt x="703465" y="4100182"/>
                  </a:lnTo>
                  <a:lnTo>
                    <a:pt x="735558" y="4131691"/>
                  </a:lnTo>
                  <a:lnTo>
                    <a:pt x="768235" y="4162590"/>
                  </a:lnTo>
                  <a:lnTo>
                    <a:pt x="801497" y="4192892"/>
                  </a:lnTo>
                  <a:lnTo>
                    <a:pt x="835317" y="4222572"/>
                  </a:lnTo>
                  <a:lnTo>
                    <a:pt x="869683" y="4251617"/>
                  </a:lnTo>
                  <a:lnTo>
                    <a:pt x="904608" y="4280027"/>
                  </a:lnTo>
                  <a:lnTo>
                    <a:pt x="940066" y="4307789"/>
                  </a:lnTo>
                  <a:lnTo>
                    <a:pt x="976058" y="4334903"/>
                  </a:lnTo>
                  <a:lnTo>
                    <a:pt x="1012571" y="4361358"/>
                  </a:lnTo>
                  <a:lnTo>
                    <a:pt x="1049591" y="4387126"/>
                  </a:lnTo>
                  <a:lnTo>
                    <a:pt x="1087107" y="4412221"/>
                  </a:lnTo>
                  <a:lnTo>
                    <a:pt x="1125131" y="4436630"/>
                  </a:lnTo>
                  <a:lnTo>
                    <a:pt x="1163624" y="4460329"/>
                  </a:lnTo>
                  <a:lnTo>
                    <a:pt x="1202601" y="4483328"/>
                  </a:lnTo>
                  <a:lnTo>
                    <a:pt x="1242047" y="4505604"/>
                  </a:lnTo>
                  <a:lnTo>
                    <a:pt x="1281950" y="4527156"/>
                  </a:lnTo>
                  <a:lnTo>
                    <a:pt x="1322285" y="4547971"/>
                  </a:lnTo>
                  <a:lnTo>
                    <a:pt x="1363078" y="4568050"/>
                  </a:lnTo>
                  <a:lnTo>
                    <a:pt x="1404289" y="4587367"/>
                  </a:lnTo>
                  <a:lnTo>
                    <a:pt x="1445933" y="4605921"/>
                  </a:lnTo>
                  <a:lnTo>
                    <a:pt x="1487982" y="4623701"/>
                  </a:lnTo>
                  <a:lnTo>
                    <a:pt x="1530438" y="4640707"/>
                  </a:lnTo>
                  <a:lnTo>
                    <a:pt x="1573288" y="4656925"/>
                  </a:lnTo>
                  <a:lnTo>
                    <a:pt x="1616519" y="4672342"/>
                  </a:lnTo>
                  <a:lnTo>
                    <a:pt x="1660131" y="4686960"/>
                  </a:lnTo>
                  <a:lnTo>
                    <a:pt x="1704111" y="4700752"/>
                  </a:lnTo>
                  <a:lnTo>
                    <a:pt x="1748447" y="4713719"/>
                  </a:lnTo>
                  <a:lnTo>
                    <a:pt x="1793138" y="4725860"/>
                  </a:lnTo>
                  <a:lnTo>
                    <a:pt x="1838172" y="4737151"/>
                  </a:lnTo>
                  <a:lnTo>
                    <a:pt x="1883524" y="4747590"/>
                  </a:lnTo>
                  <a:lnTo>
                    <a:pt x="1929206" y="4757178"/>
                  </a:lnTo>
                  <a:lnTo>
                    <a:pt x="1975205" y="4765878"/>
                  </a:lnTo>
                  <a:lnTo>
                    <a:pt x="2021509" y="4773714"/>
                  </a:lnTo>
                  <a:lnTo>
                    <a:pt x="2068106" y="4780661"/>
                  </a:lnTo>
                  <a:lnTo>
                    <a:pt x="2114994" y="4786706"/>
                  </a:lnTo>
                  <a:lnTo>
                    <a:pt x="2162149" y="4791849"/>
                  </a:lnTo>
                  <a:lnTo>
                    <a:pt x="2209584" y="4796079"/>
                  </a:lnTo>
                  <a:lnTo>
                    <a:pt x="2257272" y="4799381"/>
                  </a:lnTo>
                  <a:lnTo>
                    <a:pt x="2305215" y="4801743"/>
                  </a:lnTo>
                  <a:lnTo>
                    <a:pt x="2353399" y="4803178"/>
                  </a:lnTo>
                  <a:lnTo>
                    <a:pt x="2401824" y="4803648"/>
                  </a:lnTo>
                  <a:lnTo>
                    <a:pt x="2450236" y="4803178"/>
                  </a:lnTo>
                  <a:lnTo>
                    <a:pt x="2498420" y="4801743"/>
                  </a:lnTo>
                  <a:lnTo>
                    <a:pt x="2546362" y="4799381"/>
                  </a:lnTo>
                  <a:lnTo>
                    <a:pt x="2594051" y="4796079"/>
                  </a:lnTo>
                  <a:lnTo>
                    <a:pt x="2641485" y="4791849"/>
                  </a:lnTo>
                  <a:lnTo>
                    <a:pt x="2688640" y="4786706"/>
                  </a:lnTo>
                  <a:lnTo>
                    <a:pt x="2735529" y="4780661"/>
                  </a:lnTo>
                  <a:lnTo>
                    <a:pt x="2782125" y="4773714"/>
                  </a:lnTo>
                  <a:lnTo>
                    <a:pt x="2828429" y="4765878"/>
                  </a:lnTo>
                  <a:lnTo>
                    <a:pt x="2874429" y="4757178"/>
                  </a:lnTo>
                  <a:lnTo>
                    <a:pt x="2920111" y="4747590"/>
                  </a:lnTo>
                  <a:lnTo>
                    <a:pt x="2965462" y="4737151"/>
                  </a:lnTo>
                  <a:lnTo>
                    <a:pt x="3010497" y="4725860"/>
                  </a:lnTo>
                  <a:lnTo>
                    <a:pt x="3055188" y="4713719"/>
                  </a:lnTo>
                  <a:lnTo>
                    <a:pt x="3099524" y="4700752"/>
                  </a:lnTo>
                  <a:lnTo>
                    <a:pt x="3143504" y="4686960"/>
                  </a:lnTo>
                  <a:lnTo>
                    <a:pt x="3187115" y="4672342"/>
                  </a:lnTo>
                  <a:lnTo>
                    <a:pt x="3230346" y="4656925"/>
                  </a:lnTo>
                  <a:lnTo>
                    <a:pt x="3273196" y="4640707"/>
                  </a:lnTo>
                  <a:lnTo>
                    <a:pt x="3315652" y="4623701"/>
                  </a:lnTo>
                  <a:lnTo>
                    <a:pt x="3357702" y="4605921"/>
                  </a:lnTo>
                  <a:lnTo>
                    <a:pt x="3399345" y="4587367"/>
                  </a:lnTo>
                  <a:lnTo>
                    <a:pt x="3440557" y="4568050"/>
                  </a:lnTo>
                  <a:lnTo>
                    <a:pt x="3481349" y="4547971"/>
                  </a:lnTo>
                  <a:lnTo>
                    <a:pt x="3521684" y="4527156"/>
                  </a:lnTo>
                  <a:lnTo>
                    <a:pt x="3561588" y="4505604"/>
                  </a:lnTo>
                  <a:lnTo>
                    <a:pt x="3601034" y="4483328"/>
                  </a:lnTo>
                  <a:lnTo>
                    <a:pt x="3640010" y="4460329"/>
                  </a:lnTo>
                  <a:lnTo>
                    <a:pt x="3678504" y="4436630"/>
                  </a:lnTo>
                  <a:lnTo>
                    <a:pt x="3716528" y="4412221"/>
                  </a:lnTo>
                  <a:lnTo>
                    <a:pt x="3754043" y="4387126"/>
                  </a:lnTo>
                  <a:lnTo>
                    <a:pt x="3791064" y="4361358"/>
                  </a:lnTo>
                  <a:lnTo>
                    <a:pt x="3827576" y="4334903"/>
                  </a:lnTo>
                  <a:lnTo>
                    <a:pt x="3863568" y="4307789"/>
                  </a:lnTo>
                  <a:lnTo>
                    <a:pt x="3899027" y="4280027"/>
                  </a:lnTo>
                  <a:lnTo>
                    <a:pt x="3933952" y="4251617"/>
                  </a:lnTo>
                  <a:lnTo>
                    <a:pt x="3968318" y="4222572"/>
                  </a:lnTo>
                  <a:lnTo>
                    <a:pt x="4002138" y="4192892"/>
                  </a:lnTo>
                  <a:lnTo>
                    <a:pt x="4035399" y="4162590"/>
                  </a:lnTo>
                  <a:lnTo>
                    <a:pt x="4068076" y="4131691"/>
                  </a:lnTo>
                  <a:lnTo>
                    <a:pt x="4100169" y="4100182"/>
                  </a:lnTo>
                  <a:lnTo>
                    <a:pt x="4131678" y="4068089"/>
                  </a:lnTo>
                  <a:lnTo>
                    <a:pt x="4162577" y="4035412"/>
                  </a:lnTo>
                  <a:lnTo>
                    <a:pt x="4192879" y="4002151"/>
                  </a:lnTo>
                  <a:lnTo>
                    <a:pt x="4222559" y="3968331"/>
                  </a:lnTo>
                  <a:lnTo>
                    <a:pt x="4251604" y="3933964"/>
                  </a:lnTo>
                  <a:lnTo>
                    <a:pt x="4280014" y="3899039"/>
                  </a:lnTo>
                  <a:lnTo>
                    <a:pt x="4307776" y="3863581"/>
                  </a:lnTo>
                  <a:lnTo>
                    <a:pt x="4334891" y="3827589"/>
                  </a:lnTo>
                  <a:lnTo>
                    <a:pt x="4361345" y="3791077"/>
                  </a:lnTo>
                  <a:lnTo>
                    <a:pt x="4387113" y="3754056"/>
                  </a:lnTo>
                  <a:lnTo>
                    <a:pt x="4412208" y="3716540"/>
                  </a:lnTo>
                  <a:lnTo>
                    <a:pt x="4436618" y="3678517"/>
                  </a:lnTo>
                  <a:lnTo>
                    <a:pt x="4460316" y="3640023"/>
                  </a:lnTo>
                  <a:lnTo>
                    <a:pt x="4483316" y="3601047"/>
                  </a:lnTo>
                  <a:lnTo>
                    <a:pt x="4505591" y="3561600"/>
                  </a:lnTo>
                  <a:lnTo>
                    <a:pt x="4527143" y="3521697"/>
                  </a:lnTo>
                  <a:lnTo>
                    <a:pt x="4547959" y="3481362"/>
                  </a:lnTo>
                  <a:lnTo>
                    <a:pt x="4568037" y="3440569"/>
                  </a:lnTo>
                  <a:lnTo>
                    <a:pt x="4587354" y="3399358"/>
                  </a:lnTo>
                  <a:lnTo>
                    <a:pt x="4605909" y="3357715"/>
                  </a:lnTo>
                  <a:lnTo>
                    <a:pt x="4623689" y="3315665"/>
                  </a:lnTo>
                  <a:lnTo>
                    <a:pt x="4640694" y="3273209"/>
                  </a:lnTo>
                  <a:lnTo>
                    <a:pt x="4656912" y="3230359"/>
                  </a:lnTo>
                  <a:lnTo>
                    <a:pt x="4672330" y="3187128"/>
                  </a:lnTo>
                  <a:lnTo>
                    <a:pt x="4686947" y="3143516"/>
                  </a:lnTo>
                  <a:lnTo>
                    <a:pt x="4700740" y="3099536"/>
                  </a:lnTo>
                  <a:lnTo>
                    <a:pt x="4713706" y="3055201"/>
                  </a:lnTo>
                  <a:lnTo>
                    <a:pt x="4725848" y="3010509"/>
                  </a:lnTo>
                  <a:lnTo>
                    <a:pt x="4737138" y="2965475"/>
                  </a:lnTo>
                  <a:lnTo>
                    <a:pt x="4747577" y="2920123"/>
                  </a:lnTo>
                  <a:lnTo>
                    <a:pt x="4757166" y="2874441"/>
                  </a:lnTo>
                  <a:lnTo>
                    <a:pt x="4765865" y="2828442"/>
                  </a:lnTo>
                  <a:lnTo>
                    <a:pt x="4773701" y="2782138"/>
                  </a:lnTo>
                  <a:lnTo>
                    <a:pt x="4780648" y="2735542"/>
                  </a:lnTo>
                  <a:lnTo>
                    <a:pt x="4786693" y="2688653"/>
                  </a:lnTo>
                  <a:lnTo>
                    <a:pt x="4791837" y="2641498"/>
                  </a:lnTo>
                  <a:lnTo>
                    <a:pt x="4796066" y="2594064"/>
                  </a:lnTo>
                  <a:lnTo>
                    <a:pt x="4799368" y="2546375"/>
                  </a:lnTo>
                  <a:lnTo>
                    <a:pt x="4801730" y="2498433"/>
                  </a:lnTo>
                  <a:lnTo>
                    <a:pt x="4803165" y="2450249"/>
                  </a:lnTo>
                  <a:lnTo>
                    <a:pt x="4803648" y="2401824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67602C95-5274-4027-96F6-EF17A477AF4B}"/>
                </a:ext>
              </a:extLst>
            </p:cNvPr>
            <p:cNvSpPr/>
            <p:nvPr/>
          </p:nvSpPr>
          <p:spPr>
            <a:xfrm>
              <a:off x="2200910" y="2919044"/>
              <a:ext cx="3482721" cy="12073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987C9485-4A93-4643-AFB5-9571A73E51BA}"/>
                </a:ext>
              </a:extLst>
            </p:cNvPr>
            <p:cNvSpPr/>
            <p:nvPr/>
          </p:nvSpPr>
          <p:spPr>
            <a:xfrm>
              <a:off x="0" y="0"/>
              <a:ext cx="17340071" cy="97535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0876FBD3-8351-4F38-830A-E8834BE1B4A2}"/>
                </a:ext>
              </a:extLst>
            </p:cNvPr>
            <p:cNvSpPr/>
            <p:nvPr/>
          </p:nvSpPr>
          <p:spPr>
            <a:xfrm>
              <a:off x="1344167" y="1267967"/>
              <a:ext cx="4803775" cy="4803775"/>
            </a:xfrm>
            <a:custGeom>
              <a:avLst/>
              <a:gdLst/>
              <a:ahLst/>
              <a:cxnLst/>
              <a:rect l="l" t="t" r="r" b="b"/>
              <a:pathLst>
                <a:path w="4803775" h="4803775">
                  <a:moveTo>
                    <a:pt x="2401823" y="0"/>
                  </a:moveTo>
                  <a:lnTo>
                    <a:pt x="2353406" y="478"/>
                  </a:lnTo>
                  <a:lnTo>
                    <a:pt x="2305222" y="1907"/>
                  </a:lnTo>
                  <a:lnTo>
                    <a:pt x="2257279" y="4277"/>
                  </a:lnTo>
                  <a:lnTo>
                    <a:pt x="2209588" y="7580"/>
                  </a:lnTo>
                  <a:lnTo>
                    <a:pt x="2162157" y="11807"/>
                  </a:lnTo>
                  <a:lnTo>
                    <a:pt x="2114995" y="16948"/>
                  </a:lnTo>
                  <a:lnTo>
                    <a:pt x="2068111" y="22995"/>
                  </a:lnTo>
                  <a:lnTo>
                    <a:pt x="2021514" y="29939"/>
                  </a:lnTo>
                  <a:lnTo>
                    <a:pt x="1975212" y="37771"/>
                  </a:lnTo>
                  <a:lnTo>
                    <a:pt x="1929216" y="46481"/>
                  </a:lnTo>
                  <a:lnTo>
                    <a:pt x="1883533" y="56061"/>
                  </a:lnTo>
                  <a:lnTo>
                    <a:pt x="1838173" y="66503"/>
                  </a:lnTo>
                  <a:lnTo>
                    <a:pt x="1793145" y="77796"/>
                  </a:lnTo>
                  <a:lnTo>
                    <a:pt x="1748458" y="89932"/>
                  </a:lnTo>
                  <a:lnTo>
                    <a:pt x="1704120" y="102902"/>
                  </a:lnTo>
                  <a:lnTo>
                    <a:pt x="1660141" y="116697"/>
                  </a:lnTo>
                  <a:lnTo>
                    <a:pt x="1616530" y="131308"/>
                  </a:lnTo>
                  <a:lnTo>
                    <a:pt x="1573295" y="146726"/>
                  </a:lnTo>
                  <a:lnTo>
                    <a:pt x="1530446" y="162942"/>
                  </a:lnTo>
                  <a:lnTo>
                    <a:pt x="1487992" y="179948"/>
                  </a:lnTo>
                  <a:lnTo>
                    <a:pt x="1445940" y="197733"/>
                  </a:lnTo>
                  <a:lnTo>
                    <a:pt x="1404302" y="216290"/>
                  </a:lnTo>
                  <a:lnTo>
                    <a:pt x="1363085" y="235609"/>
                  </a:lnTo>
                  <a:lnTo>
                    <a:pt x="1322298" y="255681"/>
                  </a:lnTo>
                  <a:lnTo>
                    <a:pt x="1281951" y="276498"/>
                  </a:lnTo>
                  <a:lnTo>
                    <a:pt x="1242052" y="298049"/>
                  </a:lnTo>
                  <a:lnTo>
                    <a:pt x="1202610" y="320328"/>
                  </a:lnTo>
                  <a:lnTo>
                    <a:pt x="1163635" y="343323"/>
                  </a:lnTo>
                  <a:lnTo>
                    <a:pt x="1125135" y="367027"/>
                  </a:lnTo>
                  <a:lnTo>
                    <a:pt x="1087119" y="391431"/>
                  </a:lnTo>
                  <a:lnTo>
                    <a:pt x="1049596" y="416525"/>
                  </a:lnTo>
                  <a:lnTo>
                    <a:pt x="1012576" y="442300"/>
                  </a:lnTo>
                  <a:lnTo>
                    <a:pt x="976066" y="468748"/>
                  </a:lnTo>
                  <a:lnTo>
                    <a:pt x="940077" y="495860"/>
                  </a:lnTo>
                  <a:lnTo>
                    <a:pt x="904617" y="523626"/>
                  </a:lnTo>
                  <a:lnTo>
                    <a:pt x="869695" y="552038"/>
                  </a:lnTo>
                  <a:lnTo>
                    <a:pt x="835320" y="581087"/>
                  </a:lnTo>
                  <a:lnTo>
                    <a:pt x="801500" y="610763"/>
                  </a:lnTo>
                  <a:lnTo>
                    <a:pt x="768246" y="641058"/>
                  </a:lnTo>
                  <a:lnTo>
                    <a:pt x="735566" y="671963"/>
                  </a:lnTo>
                  <a:lnTo>
                    <a:pt x="703468" y="703468"/>
                  </a:lnTo>
                  <a:lnTo>
                    <a:pt x="671963" y="735566"/>
                  </a:lnTo>
                  <a:lnTo>
                    <a:pt x="641058" y="768246"/>
                  </a:lnTo>
                  <a:lnTo>
                    <a:pt x="610763" y="801500"/>
                  </a:lnTo>
                  <a:lnTo>
                    <a:pt x="581087" y="835320"/>
                  </a:lnTo>
                  <a:lnTo>
                    <a:pt x="552038" y="869695"/>
                  </a:lnTo>
                  <a:lnTo>
                    <a:pt x="523626" y="904617"/>
                  </a:lnTo>
                  <a:lnTo>
                    <a:pt x="495860" y="940077"/>
                  </a:lnTo>
                  <a:lnTo>
                    <a:pt x="468748" y="976066"/>
                  </a:lnTo>
                  <a:lnTo>
                    <a:pt x="442300" y="1012576"/>
                  </a:lnTo>
                  <a:lnTo>
                    <a:pt x="416525" y="1049596"/>
                  </a:lnTo>
                  <a:lnTo>
                    <a:pt x="391431" y="1087119"/>
                  </a:lnTo>
                  <a:lnTo>
                    <a:pt x="367027" y="1125135"/>
                  </a:lnTo>
                  <a:lnTo>
                    <a:pt x="343323" y="1163635"/>
                  </a:lnTo>
                  <a:lnTo>
                    <a:pt x="320328" y="1202610"/>
                  </a:lnTo>
                  <a:lnTo>
                    <a:pt x="298049" y="1242052"/>
                  </a:lnTo>
                  <a:lnTo>
                    <a:pt x="276498" y="1281951"/>
                  </a:lnTo>
                  <a:lnTo>
                    <a:pt x="255681" y="1322298"/>
                  </a:lnTo>
                  <a:lnTo>
                    <a:pt x="235609" y="1363085"/>
                  </a:lnTo>
                  <a:lnTo>
                    <a:pt x="216290" y="1404302"/>
                  </a:lnTo>
                  <a:lnTo>
                    <a:pt x="197733" y="1445940"/>
                  </a:lnTo>
                  <a:lnTo>
                    <a:pt x="179948" y="1487992"/>
                  </a:lnTo>
                  <a:lnTo>
                    <a:pt x="162942" y="1530446"/>
                  </a:lnTo>
                  <a:lnTo>
                    <a:pt x="146726" y="1573295"/>
                  </a:lnTo>
                  <a:lnTo>
                    <a:pt x="131308" y="1616530"/>
                  </a:lnTo>
                  <a:lnTo>
                    <a:pt x="116697" y="1660141"/>
                  </a:lnTo>
                  <a:lnTo>
                    <a:pt x="102902" y="1704120"/>
                  </a:lnTo>
                  <a:lnTo>
                    <a:pt x="89932" y="1748458"/>
                  </a:lnTo>
                  <a:lnTo>
                    <a:pt x="77796" y="1793145"/>
                  </a:lnTo>
                  <a:lnTo>
                    <a:pt x="66503" y="1838173"/>
                  </a:lnTo>
                  <a:lnTo>
                    <a:pt x="56061" y="1883533"/>
                  </a:lnTo>
                  <a:lnTo>
                    <a:pt x="46481" y="1929216"/>
                  </a:lnTo>
                  <a:lnTo>
                    <a:pt x="37771" y="1975212"/>
                  </a:lnTo>
                  <a:lnTo>
                    <a:pt x="29939" y="2021514"/>
                  </a:lnTo>
                  <a:lnTo>
                    <a:pt x="22995" y="2068111"/>
                  </a:lnTo>
                  <a:lnTo>
                    <a:pt x="16948" y="2114995"/>
                  </a:lnTo>
                  <a:lnTo>
                    <a:pt x="11807" y="2162157"/>
                  </a:lnTo>
                  <a:lnTo>
                    <a:pt x="7580" y="2209588"/>
                  </a:lnTo>
                  <a:lnTo>
                    <a:pt x="4277" y="2257279"/>
                  </a:lnTo>
                  <a:lnTo>
                    <a:pt x="1907" y="2305222"/>
                  </a:lnTo>
                  <a:lnTo>
                    <a:pt x="478" y="2353406"/>
                  </a:lnTo>
                  <a:lnTo>
                    <a:pt x="0" y="2401823"/>
                  </a:lnTo>
                  <a:lnTo>
                    <a:pt x="478" y="2450241"/>
                  </a:lnTo>
                  <a:lnTo>
                    <a:pt x="1907" y="2498425"/>
                  </a:lnTo>
                  <a:lnTo>
                    <a:pt x="4277" y="2546368"/>
                  </a:lnTo>
                  <a:lnTo>
                    <a:pt x="7580" y="2594059"/>
                  </a:lnTo>
                  <a:lnTo>
                    <a:pt x="11807" y="2641490"/>
                  </a:lnTo>
                  <a:lnTo>
                    <a:pt x="16948" y="2688652"/>
                  </a:lnTo>
                  <a:lnTo>
                    <a:pt x="22995" y="2735536"/>
                  </a:lnTo>
                  <a:lnTo>
                    <a:pt x="29939" y="2782133"/>
                  </a:lnTo>
                  <a:lnTo>
                    <a:pt x="37771" y="2828435"/>
                  </a:lnTo>
                  <a:lnTo>
                    <a:pt x="46481" y="2874431"/>
                  </a:lnTo>
                  <a:lnTo>
                    <a:pt x="56061" y="2920114"/>
                  </a:lnTo>
                  <a:lnTo>
                    <a:pt x="66503" y="2965474"/>
                  </a:lnTo>
                  <a:lnTo>
                    <a:pt x="77796" y="3010502"/>
                  </a:lnTo>
                  <a:lnTo>
                    <a:pt x="89932" y="3055189"/>
                  </a:lnTo>
                  <a:lnTo>
                    <a:pt x="102902" y="3099527"/>
                  </a:lnTo>
                  <a:lnTo>
                    <a:pt x="116697" y="3143506"/>
                  </a:lnTo>
                  <a:lnTo>
                    <a:pt x="131308" y="3187117"/>
                  </a:lnTo>
                  <a:lnTo>
                    <a:pt x="146726" y="3230352"/>
                  </a:lnTo>
                  <a:lnTo>
                    <a:pt x="162942" y="3273201"/>
                  </a:lnTo>
                  <a:lnTo>
                    <a:pt x="179948" y="3315655"/>
                  </a:lnTo>
                  <a:lnTo>
                    <a:pt x="197733" y="3357707"/>
                  </a:lnTo>
                  <a:lnTo>
                    <a:pt x="216290" y="3399345"/>
                  </a:lnTo>
                  <a:lnTo>
                    <a:pt x="235609" y="3440562"/>
                  </a:lnTo>
                  <a:lnTo>
                    <a:pt x="255681" y="3481349"/>
                  </a:lnTo>
                  <a:lnTo>
                    <a:pt x="276498" y="3521696"/>
                  </a:lnTo>
                  <a:lnTo>
                    <a:pt x="298049" y="3561595"/>
                  </a:lnTo>
                  <a:lnTo>
                    <a:pt x="320328" y="3601037"/>
                  </a:lnTo>
                  <a:lnTo>
                    <a:pt x="343323" y="3640012"/>
                  </a:lnTo>
                  <a:lnTo>
                    <a:pt x="367027" y="3678512"/>
                  </a:lnTo>
                  <a:lnTo>
                    <a:pt x="391431" y="3716528"/>
                  </a:lnTo>
                  <a:lnTo>
                    <a:pt x="416525" y="3754051"/>
                  </a:lnTo>
                  <a:lnTo>
                    <a:pt x="442300" y="3791071"/>
                  </a:lnTo>
                  <a:lnTo>
                    <a:pt x="468748" y="3827581"/>
                  </a:lnTo>
                  <a:lnTo>
                    <a:pt x="495860" y="3863570"/>
                  </a:lnTo>
                  <a:lnTo>
                    <a:pt x="523626" y="3899030"/>
                  </a:lnTo>
                  <a:lnTo>
                    <a:pt x="552038" y="3933952"/>
                  </a:lnTo>
                  <a:lnTo>
                    <a:pt x="581087" y="3968327"/>
                  </a:lnTo>
                  <a:lnTo>
                    <a:pt x="610763" y="4002147"/>
                  </a:lnTo>
                  <a:lnTo>
                    <a:pt x="641058" y="4035401"/>
                  </a:lnTo>
                  <a:lnTo>
                    <a:pt x="671963" y="4068081"/>
                  </a:lnTo>
                  <a:lnTo>
                    <a:pt x="703468" y="4100179"/>
                  </a:lnTo>
                  <a:lnTo>
                    <a:pt x="735566" y="4131684"/>
                  </a:lnTo>
                  <a:lnTo>
                    <a:pt x="768246" y="4162589"/>
                  </a:lnTo>
                  <a:lnTo>
                    <a:pt x="801500" y="4192884"/>
                  </a:lnTo>
                  <a:lnTo>
                    <a:pt x="835320" y="4222560"/>
                  </a:lnTo>
                  <a:lnTo>
                    <a:pt x="869695" y="4251609"/>
                  </a:lnTo>
                  <a:lnTo>
                    <a:pt x="904617" y="4280021"/>
                  </a:lnTo>
                  <a:lnTo>
                    <a:pt x="940077" y="4307787"/>
                  </a:lnTo>
                  <a:lnTo>
                    <a:pt x="976066" y="4334899"/>
                  </a:lnTo>
                  <a:lnTo>
                    <a:pt x="1012576" y="4361347"/>
                  </a:lnTo>
                  <a:lnTo>
                    <a:pt x="1049596" y="4387122"/>
                  </a:lnTo>
                  <a:lnTo>
                    <a:pt x="1087119" y="4412216"/>
                  </a:lnTo>
                  <a:lnTo>
                    <a:pt x="1125135" y="4436620"/>
                  </a:lnTo>
                  <a:lnTo>
                    <a:pt x="1163635" y="4460324"/>
                  </a:lnTo>
                  <a:lnTo>
                    <a:pt x="1202610" y="4483319"/>
                  </a:lnTo>
                  <a:lnTo>
                    <a:pt x="1242052" y="4505598"/>
                  </a:lnTo>
                  <a:lnTo>
                    <a:pt x="1281951" y="4527149"/>
                  </a:lnTo>
                  <a:lnTo>
                    <a:pt x="1322298" y="4547966"/>
                  </a:lnTo>
                  <a:lnTo>
                    <a:pt x="1363085" y="4568038"/>
                  </a:lnTo>
                  <a:lnTo>
                    <a:pt x="1404302" y="4587357"/>
                  </a:lnTo>
                  <a:lnTo>
                    <a:pt x="1445940" y="4605914"/>
                  </a:lnTo>
                  <a:lnTo>
                    <a:pt x="1487992" y="4623699"/>
                  </a:lnTo>
                  <a:lnTo>
                    <a:pt x="1530446" y="4640705"/>
                  </a:lnTo>
                  <a:lnTo>
                    <a:pt x="1573295" y="4656921"/>
                  </a:lnTo>
                  <a:lnTo>
                    <a:pt x="1616530" y="4672339"/>
                  </a:lnTo>
                  <a:lnTo>
                    <a:pt x="1660141" y="4686950"/>
                  </a:lnTo>
                  <a:lnTo>
                    <a:pt x="1704120" y="4700745"/>
                  </a:lnTo>
                  <a:lnTo>
                    <a:pt x="1748458" y="4713715"/>
                  </a:lnTo>
                  <a:lnTo>
                    <a:pt x="1793145" y="4725851"/>
                  </a:lnTo>
                  <a:lnTo>
                    <a:pt x="1838173" y="4737144"/>
                  </a:lnTo>
                  <a:lnTo>
                    <a:pt x="1883533" y="4747586"/>
                  </a:lnTo>
                  <a:lnTo>
                    <a:pt x="1929216" y="4757166"/>
                  </a:lnTo>
                  <a:lnTo>
                    <a:pt x="1975212" y="4765876"/>
                  </a:lnTo>
                  <a:lnTo>
                    <a:pt x="2021514" y="4773708"/>
                  </a:lnTo>
                  <a:lnTo>
                    <a:pt x="2068111" y="4780652"/>
                  </a:lnTo>
                  <a:lnTo>
                    <a:pt x="2114995" y="4786699"/>
                  </a:lnTo>
                  <a:lnTo>
                    <a:pt x="2162157" y="4791840"/>
                  </a:lnTo>
                  <a:lnTo>
                    <a:pt x="2209588" y="4796067"/>
                  </a:lnTo>
                  <a:lnTo>
                    <a:pt x="2257279" y="4799370"/>
                  </a:lnTo>
                  <a:lnTo>
                    <a:pt x="2305222" y="4801740"/>
                  </a:lnTo>
                  <a:lnTo>
                    <a:pt x="2353406" y="4803169"/>
                  </a:lnTo>
                  <a:lnTo>
                    <a:pt x="2401823" y="4803647"/>
                  </a:lnTo>
                  <a:lnTo>
                    <a:pt x="2450241" y="4803169"/>
                  </a:lnTo>
                  <a:lnTo>
                    <a:pt x="2498425" y="4801740"/>
                  </a:lnTo>
                  <a:lnTo>
                    <a:pt x="2546368" y="4799370"/>
                  </a:lnTo>
                  <a:lnTo>
                    <a:pt x="2594059" y="4796067"/>
                  </a:lnTo>
                  <a:lnTo>
                    <a:pt x="2641490" y="4791840"/>
                  </a:lnTo>
                  <a:lnTo>
                    <a:pt x="2688652" y="4786699"/>
                  </a:lnTo>
                  <a:lnTo>
                    <a:pt x="2735536" y="4780652"/>
                  </a:lnTo>
                  <a:lnTo>
                    <a:pt x="2782133" y="4773708"/>
                  </a:lnTo>
                  <a:lnTo>
                    <a:pt x="2828435" y="4765876"/>
                  </a:lnTo>
                  <a:lnTo>
                    <a:pt x="2874431" y="4757166"/>
                  </a:lnTo>
                  <a:lnTo>
                    <a:pt x="2920114" y="4747586"/>
                  </a:lnTo>
                  <a:lnTo>
                    <a:pt x="2965474" y="4737144"/>
                  </a:lnTo>
                  <a:lnTo>
                    <a:pt x="3010502" y="4725851"/>
                  </a:lnTo>
                  <a:lnTo>
                    <a:pt x="3055189" y="4713715"/>
                  </a:lnTo>
                  <a:lnTo>
                    <a:pt x="3099527" y="4700745"/>
                  </a:lnTo>
                  <a:lnTo>
                    <a:pt x="3143506" y="4686950"/>
                  </a:lnTo>
                  <a:lnTo>
                    <a:pt x="3187117" y="4672339"/>
                  </a:lnTo>
                  <a:lnTo>
                    <a:pt x="3230352" y="4656921"/>
                  </a:lnTo>
                  <a:lnTo>
                    <a:pt x="3273201" y="4640705"/>
                  </a:lnTo>
                  <a:lnTo>
                    <a:pt x="3315655" y="4623699"/>
                  </a:lnTo>
                  <a:lnTo>
                    <a:pt x="3357707" y="4605914"/>
                  </a:lnTo>
                  <a:lnTo>
                    <a:pt x="3399345" y="4587357"/>
                  </a:lnTo>
                  <a:lnTo>
                    <a:pt x="3440562" y="4568038"/>
                  </a:lnTo>
                  <a:lnTo>
                    <a:pt x="3481349" y="4547966"/>
                  </a:lnTo>
                  <a:lnTo>
                    <a:pt x="3521696" y="4527149"/>
                  </a:lnTo>
                  <a:lnTo>
                    <a:pt x="3561595" y="4505598"/>
                  </a:lnTo>
                  <a:lnTo>
                    <a:pt x="3601037" y="4483319"/>
                  </a:lnTo>
                  <a:lnTo>
                    <a:pt x="3640012" y="4460324"/>
                  </a:lnTo>
                  <a:lnTo>
                    <a:pt x="3678512" y="4436620"/>
                  </a:lnTo>
                  <a:lnTo>
                    <a:pt x="3716528" y="4412216"/>
                  </a:lnTo>
                  <a:lnTo>
                    <a:pt x="3754051" y="4387122"/>
                  </a:lnTo>
                  <a:lnTo>
                    <a:pt x="3791071" y="4361347"/>
                  </a:lnTo>
                  <a:lnTo>
                    <a:pt x="3827581" y="4334899"/>
                  </a:lnTo>
                  <a:lnTo>
                    <a:pt x="3863570" y="4307787"/>
                  </a:lnTo>
                  <a:lnTo>
                    <a:pt x="3899030" y="4280021"/>
                  </a:lnTo>
                  <a:lnTo>
                    <a:pt x="3933952" y="4251609"/>
                  </a:lnTo>
                  <a:lnTo>
                    <a:pt x="3968327" y="4222560"/>
                  </a:lnTo>
                  <a:lnTo>
                    <a:pt x="4002147" y="4192884"/>
                  </a:lnTo>
                  <a:lnTo>
                    <a:pt x="4035401" y="4162589"/>
                  </a:lnTo>
                  <a:lnTo>
                    <a:pt x="4068081" y="4131684"/>
                  </a:lnTo>
                  <a:lnTo>
                    <a:pt x="4100179" y="4100179"/>
                  </a:lnTo>
                  <a:lnTo>
                    <a:pt x="4131684" y="4068081"/>
                  </a:lnTo>
                  <a:lnTo>
                    <a:pt x="4162589" y="4035401"/>
                  </a:lnTo>
                  <a:lnTo>
                    <a:pt x="4192884" y="4002147"/>
                  </a:lnTo>
                  <a:lnTo>
                    <a:pt x="4222560" y="3968327"/>
                  </a:lnTo>
                  <a:lnTo>
                    <a:pt x="4251609" y="3933952"/>
                  </a:lnTo>
                  <a:lnTo>
                    <a:pt x="4280021" y="3899030"/>
                  </a:lnTo>
                  <a:lnTo>
                    <a:pt x="4307787" y="3863570"/>
                  </a:lnTo>
                  <a:lnTo>
                    <a:pt x="4334899" y="3827581"/>
                  </a:lnTo>
                  <a:lnTo>
                    <a:pt x="4361347" y="3791071"/>
                  </a:lnTo>
                  <a:lnTo>
                    <a:pt x="4387122" y="3754051"/>
                  </a:lnTo>
                  <a:lnTo>
                    <a:pt x="4412216" y="3716528"/>
                  </a:lnTo>
                  <a:lnTo>
                    <a:pt x="4436620" y="3678512"/>
                  </a:lnTo>
                  <a:lnTo>
                    <a:pt x="4460324" y="3640012"/>
                  </a:lnTo>
                  <a:lnTo>
                    <a:pt x="4483319" y="3601037"/>
                  </a:lnTo>
                  <a:lnTo>
                    <a:pt x="4505598" y="3561595"/>
                  </a:lnTo>
                  <a:lnTo>
                    <a:pt x="4527149" y="3521696"/>
                  </a:lnTo>
                  <a:lnTo>
                    <a:pt x="4547966" y="3481349"/>
                  </a:lnTo>
                  <a:lnTo>
                    <a:pt x="4568038" y="3440562"/>
                  </a:lnTo>
                  <a:lnTo>
                    <a:pt x="4587357" y="3399345"/>
                  </a:lnTo>
                  <a:lnTo>
                    <a:pt x="4605914" y="3357707"/>
                  </a:lnTo>
                  <a:lnTo>
                    <a:pt x="4623699" y="3315655"/>
                  </a:lnTo>
                  <a:lnTo>
                    <a:pt x="4640705" y="3273201"/>
                  </a:lnTo>
                  <a:lnTo>
                    <a:pt x="4656921" y="3230352"/>
                  </a:lnTo>
                  <a:lnTo>
                    <a:pt x="4672339" y="3187117"/>
                  </a:lnTo>
                  <a:lnTo>
                    <a:pt x="4686950" y="3143506"/>
                  </a:lnTo>
                  <a:lnTo>
                    <a:pt x="4700745" y="3099527"/>
                  </a:lnTo>
                  <a:lnTo>
                    <a:pt x="4713715" y="3055189"/>
                  </a:lnTo>
                  <a:lnTo>
                    <a:pt x="4725851" y="3010502"/>
                  </a:lnTo>
                  <a:lnTo>
                    <a:pt x="4737144" y="2965474"/>
                  </a:lnTo>
                  <a:lnTo>
                    <a:pt x="4747586" y="2920114"/>
                  </a:lnTo>
                  <a:lnTo>
                    <a:pt x="4757166" y="2874431"/>
                  </a:lnTo>
                  <a:lnTo>
                    <a:pt x="4765876" y="2828435"/>
                  </a:lnTo>
                  <a:lnTo>
                    <a:pt x="4773708" y="2782133"/>
                  </a:lnTo>
                  <a:lnTo>
                    <a:pt x="4780652" y="2735536"/>
                  </a:lnTo>
                  <a:lnTo>
                    <a:pt x="4786699" y="2688652"/>
                  </a:lnTo>
                  <a:lnTo>
                    <a:pt x="4791840" y="2641490"/>
                  </a:lnTo>
                  <a:lnTo>
                    <a:pt x="4796067" y="2594059"/>
                  </a:lnTo>
                  <a:lnTo>
                    <a:pt x="4799370" y="2546368"/>
                  </a:lnTo>
                  <a:lnTo>
                    <a:pt x="4801740" y="2498425"/>
                  </a:lnTo>
                  <a:lnTo>
                    <a:pt x="4803169" y="2450241"/>
                  </a:lnTo>
                  <a:lnTo>
                    <a:pt x="4803648" y="2401823"/>
                  </a:lnTo>
                  <a:lnTo>
                    <a:pt x="4803169" y="2353406"/>
                  </a:lnTo>
                  <a:lnTo>
                    <a:pt x="4801740" y="2305222"/>
                  </a:lnTo>
                  <a:lnTo>
                    <a:pt x="4799370" y="2257279"/>
                  </a:lnTo>
                  <a:lnTo>
                    <a:pt x="4796067" y="2209588"/>
                  </a:lnTo>
                  <a:lnTo>
                    <a:pt x="4791840" y="2162157"/>
                  </a:lnTo>
                  <a:lnTo>
                    <a:pt x="4786699" y="2114995"/>
                  </a:lnTo>
                  <a:lnTo>
                    <a:pt x="4780652" y="2068111"/>
                  </a:lnTo>
                  <a:lnTo>
                    <a:pt x="4773708" y="2021514"/>
                  </a:lnTo>
                  <a:lnTo>
                    <a:pt x="4765876" y="1975212"/>
                  </a:lnTo>
                  <a:lnTo>
                    <a:pt x="4757166" y="1929216"/>
                  </a:lnTo>
                  <a:lnTo>
                    <a:pt x="4747586" y="1883533"/>
                  </a:lnTo>
                  <a:lnTo>
                    <a:pt x="4737144" y="1838173"/>
                  </a:lnTo>
                  <a:lnTo>
                    <a:pt x="4725851" y="1793145"/>
                  </a:lnTo>
                  <a:lnTo>
                    <a:pt x="4713715" y="1748458"/>
                  </a:lnTo>
                  <a:lnTo>
                    <a:pt x="4700745" y="1704120"/>
                  </a:lnTo>
                  <a:lnTo>
                    <a:pt x="4686950" y="1660141"/>
                  </a:lnTo>
                  <a:lnTo>
                    <a:pt x="4672339" y="1616530"/>
                  </a:lnTo>
                  <a:lnTo>
                    <a:pt x="4656921" y="1573295"/>
                  </a:lnTo>
                  <a:lnTo>
                    <a:pt x="4640705" y="1530446"/>
                  </a:lnTo>
                  <a:lnTo>
                    <a:pt x="4623699" y="1487992"/>
                  </a:lnTo>
                  <a:lnTo>
                    <a:pt x="4605914" y="1445940"/>
                  </a:lnTo>
                  <a:lnTo>
                    <a:pt x="4587357" y="1404302"/>
                  </a:lnTo>
                  <a:lnTo>
                    <a:pt x="4568038" y="1363085"/>
                  </a:lnTo>
                  <a:lnTo>
                    <a:pt x="4547966" y="1322298"/>
                  </a:lnTo>
                  <a:lnTo>
                    <a:pt x="4527149" y="1281951"/>
                  </a:lnTo>
                  <a:lnTo>
                    <a:pt x="4505598" y="1242052"/>
                  </a:lnTo>
                  <a:lnTo>
                    <a:pt x="4483319" y="1202610"/>
                  </a:lnTo>
                  <a:lnTo>
                    <a:pt x="4460324" y="1163635"/>
                  </a:lnTo>
                  <a:lnTo>
                    <a:pt x="4436620" y="1125135"/>
                  </a:lnTo>
                  <a:lnTo>
                    <a:pt x="4412216" y="1087119"/>
                  </a:lnTo>
                  <a:lnTo>
                    <a:pt x="4387122" y="1049596"/>
                  </a:lnTo>
                  <a:lnTo>
                    <a:pt x="4361347" y="1012576"/>
                  </a:lnTo>
                  <a:lnTo>
                    <a:pt x="4334899" y="976066"/>
                  </a:lnTo>
                  <a:lnTo>
                    <a:pt x="4307787" y="940077"/>
                  </a:lnTo>
                  <a:lnTo>
                    <a:pt x="4280021" y="904617"/>
                  </a:lnTo>
                  <a:lnTo>
                    <a:pt x="4251609" y="869695"/>
                  </a:lnTo>
                  <a:lnTo>
                    <a:pt x="4222560" y="835320"/>
                  </a:lnTo>
                  <a:lnTo>
                    <a:pt x="4192884" y="801500"/>
                  </a:lnTo>
                  <a:lnTo>
                    <a:pt x="4162589" y="768246"/>
                  </a:lnTo>
                  <a:lnTo>
                    <a:pt x="4131684" y="735566"/>
                  </a:lnTo>
                  <a:lnTo>
                    <a:pt x="4100179" y="703468"/>
                  </a:lnTo>
                  <a:lnTo>
                    <a:pt x="4068081" y="671963"/>
                  </a:lnTo>
                  <a:lnTo>
                    <a:pt x="4035401" y="641058"/>
                  </a:lnTo>
                  <a:lnTo>
                    <a:pt x="4002147" y="610763"/>
                  </a:lnTo>
                  <a:lnTo>
                    <a:pt x="3968327" y="581087"/>
                  </a:lnTo>
                  <a:lnTo>
                    <a:pt x="3933952" y="552038"/>
                  </a:lnTo>
                  <a:lnTo>
                    <a:pt x="3899030" y="523626"/>
                  </a:lnTo>
                  <a:lnTo>
                    <a:pt x="3863570" y="495860"/>
                  </a:lnTo>
                  <a:lnTo>
                    <a:pt x="3827581" y="468748"/>
                  </a:lnTo>
                  <a:lnTo>
                    <a:pt x="3791071" y="442300"/>
                  </a:lnTo>
                  <a:lnTo>
                    <a:pt x="3754051" y="416525"/>
                  </a:lnTo>
                  <a:lnTo>
                    <a:pt x="3716528" y="391431"/>
                  </a:lnTo>
                  <a:lnTo>
                    <a:pt x="3678512" y="367027"/>
                  </a:lnTo>
                  <a:lnTo>
                    <a:pt x="3640012" y="343323"/>
                  </a:lnTo>
                  <a:lnTo>
                    <a:pt x="3601037" y="320328"/>
                  </a:lnTo>
                  <a:lnTo>
                    <a:pt x="3561595" y="298049"/>
                  </a:lnTo>
                  <a:lnTo>
                    <a:pt x="3521696" y="276498"/>
                  </a:lnTo>
                  <a:lnTo>
                    <a:pt x="3481349" y="255681"/>
                  </a:lnTo>
                  <a:lnTo>
                    <a:pt x="3440562" y="235609"/>
                  </a:lnTo>
                  <a:lnTo>
                    <a:pt x="3399345" y="216290"/>
                  </a:lnTo>
                  <a:lnTo>
                    <a:pt x="3357707" y="197733"/>
                  </a:lnTo>
                  <a:lnTo>
                    <a:pt x="3315655" y="179948"/>
                  </a:lnTo>
                  <a:lnTo>
                    <a:pt x="3273201" y="162942"/>
                  </a:lnTo>
                  <a:lnTo>
                    <a:pt x="3230352" y="146726"/>
                  </a:lnTo>
                  <a:lnTo>
                    <a:pt x="3187117" y="131308"/>
                  </a:lnTo>
                  <a:lnTo>
                    <a:pt x="3143506" y="116697"/>
                  </a:lnTo>
                  <a:lnTo>
                    <a:pt x="3099527" y="102902"/>
                  </a:lnTo>
                  <a:lnTo>
                    <a:pt x="3055189" y="89932"/>
                  </a:lnTo>
                  <a:lnTo>
                    <a:pt x="3010502" y="77796"/>
                  </a:lnTo>
                  <a:lnTo>
                    <a:pt x="2965474" y="66503"/>
                  </a:lnTo>
                  <a:lnTo>
                    <a:pt x="2920114" y="56061"/>
                  </a:lnTo>
                  <a:lnTo>
                    <a:pt x="2874431" y="46481"/>
                  </a:lnTo>
                  <a:lnTo>
                    <a:pt x="2828435" y="37771"/>
                  </a:lnTo>
                  <a:lnTo>
                    <a:pt x="2782133" y="29939"/>
                  </a:lnTo>
                  <a:lnTo>
                    <a:pt x="2735536" y="22995"/>
                  </a:lnTo>
                  <a:lnTo>
                    <a:pt x="2688652" y="16948"/>
                  </a:lnTo>
                  <a:lnTo>
                    <a:pt x="2641490" y="11807"/>
                  </a:lnTo>
                  <a:lnTo>
                    <a:pt x="2594059" y="7580"/>
                  </a:lnTo>
                  <a:lnTo>
                    <a:pt x="2546368" y="4277"/>
                  </a:lnTo>
                  <a:lnTo>
                    <a:pt x="2498425" y="1907"/>
                  </a:lnTo>
                  <a:lnTo>
                    <a:pt x="2450241" y="478"/>
                  </a:lnTo>
                  <a:lnTo>
                    <a:pt x="2401823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8">
              <a:extLst>
                <a:ext uri="{FF2B5EF4-FFF2-40B4-BE49-F238E27FC236}">
                  <a16:creationId xmlns:a16="http://schemas.microsoft.com/office/drawing/2014/main" id="{41E888C5-24EC-42E2-B733-B910881CF3BB}"/>
                </a:ext>
              </a:extLst>
            </p:cNvPr>
            <p:cNvSpPr/>
            <p:nvPr/>
          </p:nvSpPr>
          <p:spPr>
            <a:xfrm>
              <a:off x="2141473" y="3333877"/>
              <a:ext cx="3530854" cy="6781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81505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DDE022C7-67C4-4E64-9113-85F53D4C3BF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7340580" cy="97536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23E8D35F-482B-4AA6-A275-7B49DA5B3354}"/>
                </a:ext>
              </a:extLst>
            </p:cNvPr>
            <p:cNvSpPr/>
            <p:nvPr/>
          </p:nvSpPr>
          <p:spPr>
            <a:xfrm>
              <a:off x="0" y="0"/>
              <a:ext cx="17340072" cy="9753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D7E1617E-D662-4CFC-B827-E70874F91768}"/>
                </a:ext>
              </a:extLst>
            </p:cNvPr>
            <p:cNvSpPr/>
            <p:nvPr/>
          </p:nvSpPr>
          <p:spPr>
            <a:xfrm>
              <a:off x="1191768" y="1115567"/>
              <a:ext cx="4803775" cy="4803775"/>
            </a:xfrm>
            <a:custGeom>
              <a:avLst/>
              <a:gdLst/>
              <a:ahLst/>
              <a:cxnLst/>
              <a:rect l="l" t="t" r="r" b="b"/>
              <a:pathLst>
                <a:path w="4803775" h="4803775">
                  <a:moveTo>
                    <a:pt x="4803648" y="2401824"/>
                  </a:moveTo>
                  <a:lnTo>
                    <a:pt x="4803165" y="2353411"/>
                  </a:lnTo>
                  <a:lnTo>
                    <a:pt x="4801730" y="2305227"/>
                  </a:lnTo>
                  <a:lnTo>
                    <a:pt x="4799368" y="2257285"/>
                  </a:lnTo>
                  <a:lnTo>
                    <a:pt x="4796066" y="2209596"/>
                  </a:lnTo>
                  <a:lnTo>
                    <a:pt x="4791837" y="2162162"/>
                  </a:lnTo>
                  <a:lnTo>
                    <a:pt x="4786693" y="2115007"/>
                  </a:lnTo>
                  <a:lnTo>
                    <a:pt x="4780648" y="2068118"/>
                  </a:lnTo>
                  <a:lnTo>
                    <a:pt x="4773701" y="2021522"/>
                  </a:lnTo>
                  <a:lnTo>
                    <a:pt x="4765865" y="1975218"/>
                  </a:lnTo>
                  <a:lnTo>
                    <a:pt x="4757166" y="1929218"/>
                  </a:lnTo>
                  <a:lnTo>
                    <a:pt x="4747577" y="1883537"/>
                  </a:lnTo>
                  <a:lnTo>
                    <a:pt x="4737138" y="1838185"/>
                  </a:lnTo>
                  <a:lnTo>
                    <a:pt x="4725848" y="1793151"/>
                  </a:lnTo>
                  <a:lnTo>
                    <a:pt x="4713706" y="1748459"/>
                  </a:lnTo>
                  <a:lnTo>
                    <a:pt x="4700740" y="1704124"/>
                  </a:lnTo>
                  <a:lnTo>
                    <a:pt x="4686947" y="1660144"/>
                  </a:lnTo>
                  <a:lnTo>
                    <a:pt x="4672330" y="1616532"/>
                  </a:lnTo>
                  <a:lnTo>
                    <a:pt x="4656912" y="1573301"/>
                  </a:lnTo>
                  <a:lnTo>
                    <a:pt x="4640694" y="1530451"/>
                  </a:lnTo>
                  <a:lnTo>
                    <a:pt x="4623689" y="1487995"/>
                  </a:lnTo>
                  <a:lnTo>
                    <a:pt x="4605909" y="1445945"/>
                  </a:lnTo>
                  <a:lnTo>
                    <a:pt x="4587354" y="1404302"/>
                  </a:lnTo>
                  <a:lnTo>
                    <a:pt x="4568037" y="1363091"/>
                  </a:lnTo>
                  <a:lnTo>
                    <a:pt x="4547959" y="1322298"/>
                  </a:lnTo>
                  <a:lnTo>
                    <a:pt x="4527143" y="1281963"/>
                  </a:lnTo>
                  <a:lnTo>
                    <a:pt x="4505591" y="1242060"/>
                  </a:lnTo>
                  <a:lnTo>
                    <a:pt x="4483316" y="1202613"/>
                  </a:lnTo>
                  <a:lnTo>
                    <a:pt x="4460316" y="1163637"/>
                  </a:lnTo>
                  <a:lnTo>
                    <a:pt x="4436618" y="1125143"/>
                  </a:lnTo>
                  <a:lnTo>
                    <a:pt x="4412208" y="1087120"/>
                  </a:lnTo>
                  <a:lnTo>
                    <a:pt x="4387113" y="1049604"/>
                  </a:lnTo>
                  <a:lnTo>
                    <a:pt x="4361345" y="1012583"/>
                  </a:lnTo>
                  <a:lnTo>
                    <a:pt x="4334891" y="976071"/>
                  </a:lnTo>
                  <a:lnTo>
                    <a:pt x="4307776" y="940079"/>
                  </a:lnTo>
                  <a:lnTo>
                    <a:pt x="4280014" y="904621"/>
                  </a:lnTo>
                  <a:lnTo>
                    <a:pt x="4251604" y="869696"/>
                  </a:lnTo>
                  <a:lnTo>
                    <a:pt x="4222559" y="835329"/>
                  </a:lnTo>
                  <a:lnTo>
                    <a:pt x="4192879" y="801509"/>
                  </a:lnTo>
                  <a:lnTo>
                    <a:pt x="4162577" y="768248"/>
                  </a:lnTo>
                  <a:lnTo>
                    <a:pt x="4131678" y="735571"/>
                  </a:lnTo>
                  <a:lnTo>
                    <a:pt x="4100169" y="703478"/>
                  </a:lnTo>
                  <a:lnTo>
                    <a:pt x="4068076" y="671969"/>
                  </a:lnTo>
                  <a:lnTo>
                    <a:pt x="4035399" y="641070"/>
                  </a:lnTo>
                  <a:lnTo>
                    <a:pt x="4002138" y="610768"/>
                  </a:lnTo>
                  <a:lnTo>
                    <a:pt x="3968318" y="581088"/>
                  </a:lnTo>
                  <a:lnTo>
                    <a:pt x="3933952" y="552043"/>
                  </a:lnTo>
                  <a:lnTo>
                    <a:pt x="3899027" y="523633"/>
                  </a:lnTo>
                  <a:lnTo>
                    <a:pt x="3863568" y="495871"/>
                  </a:lnTo>
                  <a:lnTo>
                    <a:pt x="3827576" y="468757"/>
                  </a:lnTo>
                  <a:lnTo>
                    <a:pt x="3791064" y="442302"/>
                  </a:lnTo>
                  <a:lnTo>
                    <a:pt x="3754043" y="416534"/>
                  </a:lnTo>
                  <a:lnTo>
                    <a:pt x="3716528" y="391439"/>
                  </a:lnTo>
                  <a:lnTo>
                    <a:pt x="3678504" y="367030"/>
                  </a:lnTo>
                  <a:lnTo>
                    <a:pt x="3640010" y="343331"/>
                  </a:lnTo>
                  <a:lnTo>
                    <a:pt x="3601034" y="320332"/>
                  </a:lnTo>
                  <a:lnTo>
                    <a:pt x="3561588" y="298056"/>
                  </a:lnTo>
                  <a:lnTo>
                    <a:pt x="3521684" y="276504"/>
                  </a:lnTo>
                  <a:lnTo>
                    <a:pt x="3481349" y="255689"/>
                  </a:lnTo>
                  <a:lnTo>
                    <a:pt x="3440557" y="235610"/>
                  </a:lnTo>
                  <a:lnTo>
                    <a:pt x="3399345" y="216293"/>
                  </a:lnTo>
                  <a:lnTo>
                    <a:pt x="3357702" y="197739"/>
                  </a:lnTo>
                  <a:lnTo>
                    <a:pt x="3315652" y="179959"/>
                  </a:lnTo>
                  <a:lnTo>
                    <a:pt x="3273196" y="162953"/>
                  </a:lnTo>
                  <a:lnTo>
                    <a:pt x="3230346" y="146735"/>
                  </a:lnTo>
                  <a:lnTo>
                    <a:pt x="3187115" y="131318"/>
                  </a:lnTo>
                  <a:lnTo>
                    <a:pt x="3143504" y="116700"/>
                  </a:lnTo>
                  <a:lnTo>
                    <a:pt x="3099524" y="102908"/>
                  </a:lnTo>
                  <a:lnTo>
                    <a:pt x="3055188" y="89941"/>
                  </a:lnTo>
                  <a:lnTo>
                    <a:pt x="3010497" y="77800"/>
                  </a:lnTo>
                  <a:lnTo>
                    <a:pt x="2965462" y="66509"/>
                  </a:lnTo>
                  <a:lnTo>
                    <a:pt x="2920111" y="56070"/>
                  </a:lnTo>
                  <a:lnTo>
                    <a:pt x="2874429" y="46482"/>
                  </a:lnTo>
                  <a:lnTo>
                    <a:pt x="2828429" y="37782"/>
                  </a:lnTo>
                  <a:lnTo>
                    <a:pt x="2782125" y="29946"/>
                  </a:lnTo>
                  <a:lnTo>
                    <a:pt x="2735529" y="22999"/>
                  </a:lnTo>
                  <a:lnTo>
                    <a:pt x="2688640" y="16954"/>
                  </a:lnTo>
                  <a:lnTo>
                    <a:pt x="2641485" y="11811"/>
                  </a:lnTo>
                  <a:lnTo>
                    <a:pt x="2594051" y="7581"/>
                  </a:lnTo>
                  <a:lnTo>
                    <a:pt x="2546362" y="4279"/>
                  </a:lnTo>
                  <a:lnTo>
                    <a:pt x="2498420" y="1917"/>
                  </a:lnTo>
                  <a:lnTo>
                    <a:pt x="2450236" y="482"/>
                  </a:lnTo>
                  <a:lnTo>
                    <a:pt x="2401824" y="0"/>
                  </a:lnTo>
                  <a:lnTo>
                    <a:pt x="2353399" y="482"/>
                  </a:lnTo>
                  <a:lnTo>
                    <a:pt x="2305215" y="1917"/>
                  </a:lnTo>
                  <a:lnTo>
                    <a:pt x="2257272" y="4279"/>
                  </a:lnTo>
                  <a:lnTo>
                    <a:pt x="2209584" y="7581"/>
                  </a:lnTo>
                  <a:lnTo>
                    <a:pt x="2162149" y="11811"/>
                  </a:lnTo>
                  <a:lnTo>
                    <a:pt x="2114994" y="16954"/>
                  </a:lnTo>
                  <a:lnTo>
                    <a:pt x="2068106" y="22999"/>
                  </a:lnTo>
                  <a:lnTo>
                    <a:pt x="2021509" y="29946"/>
                  </a:lnTo>
                  <a:lnTo>
                    <a:pt x="1975205" y="37782"/>
                  </a:lnTo>
                  <a:lnTo>
                    <a:pt x="1929206" y="46482"/>
                  </a:lnTo>
                  <a:lnTo>
                    <a:pt x="1883524" y="56070"/>
                  </a:lnTo>
                  <a:lnTo>
                    <a:pt x="1838172" y="66509"/>
                  </a:lnTo>
                  <a:lnTo>
                    <a:pt x="1793138" y="77800"/>
                  </a:lnTo>
                  <a:lnTo>
                    <a:pt x="1748447" y="89941"/>
                  </a:lnTo>
                  <a:lnTo>
                    <a:pt x="1704111" y="102908"/>
                  </a:lnTo>
                  <a:lnTo>
                    <a:pt x="1660131" y="116700"/>
                  </a:lnTo>
                  <a:lnTo>
                    <a:pt x="1616519" y="131318"/>
                  </a:lnTo>
                  <a:lnTo>
                    <a:pt x="1573288" y="146735"/>
                  </a:lnTo>
                  <a:lnTo>
                    <a:pt x="1530438" y="162953"/>
                  </a:lnTo>
                  <a:lnTo>
                    <a:pt x="1487982" y="179959"/>
                  </a:lnTo>
                  <a:lnTo>
                    <a:pt x="1445933" y="197739"/>
                  </a:lnTo>
                  <a:lnTo>
                    <a:pt x="1404289" y="216293"/>
                  </a:lnTo>
                  <a:lnTo>
                    <a:pt x="1363078" y="235610"/>
                  </a:lnTo>
                  <a:lnTo>
                    <a:pt x="1322285" y="255689"/>
                  </a:lnTo>
                  <a:lnTo>
                    <a:pt x="1281950" y="276504"/>
                  </a:lnTo>
                  <a:lnTo>
                    <a:pt x="1242047" y="298056"/>
                  </a:lnTo>
                  <a:lnTo>
                    <a:pt x="1202601" y="320332"/>
                  </a:lnTo>
                  <a:lnTo>
                    <a:pt x="1163624" y="343331"/>
                  </a:lnTo>
                  <a:lnTo>
                    <a:pt x="1125131" y="367030"/>
                  </a:lnTo>
                  <a:lnTo>
                    <a:pt x="1087107" y="391439"/>
                  </a:lnTo>
                  <a:lnTo>
                    <a:pt x="1049591" y="416534"/>
                  </a:lnTo>
                  <a:lnTo>
                    <a:pt x="1012571" y="442302"/>
                  </a:lnTo>
                  <a:lnTo>
                    <a:pt x="976058" y="468757"/>
                  </a:lnTo>
                  <a:lnTo>
                    <a:pt x="940066" y="495871"/>
                  </a:lnTo>
                  <a:lnTo>
                    <a:pt x="904608" y="523633"/>
                  </a:lnTo>
                  <a:lnTo>
                    <a:pt x="869683" y="552043"/>
                  </a:lnTo>
                  <a:lnTo>
                    <a:pt x="835317" y="581088"/>
                  </a:lnTo>
                  <a:lnTo>
                    <a:pt x="801497" y="610768"/>
                  </a:lnTo>
                  <a:lnTo>
                    <a:pt x="768235" y="641070"/>
                  </a:lnTo>
                  <a:lnTo>
                    <a:pt x="735558" y="671969"/>
                  </a:lnTo>
                  <a:lnTo>
                    <a:pt x="703465" y="703478"/>
                  </a:lnTo>
                  <a:lnTo>
                    <a:pt x="671957" y="735571"/>
                  </a:lnTo>
                  <a:lnTo>
                    <a:pt x="641057" y="768248"/>
                  </a:lnTo>
                  <a:lnTo>
                    <a:pt x="610755" y="801509"/>
                  </a:lnTo>
                  <a:lnTo>
                    <a:pt x="581075" y="835329"/>
                  </a:lnTo>
                  <a:lnTo>
                    <a:pt x="552030" y="869696"/>
                  </a:lnTo>
                  <a:lnTo>
                    <a:pt x="523621" y="904621"/>
                  </a:lnTo>
                  <a:lnTo>
                    <a:pt x="495858" y="940079"/>
                  </a:lnTo>
                  <a:lnTo>
                    <a:pt x="468744" y="976071"/>
                  </a:lnTo>
                  <a:lnTo>
                    <a:pt x="442290" y="1012583"/>
                  </a:lnTo>
                  <a:lnTo>
                    <a:pt x="416521" y="1049604"/>
                  </a:lnTo>
                  <a:lnTo>
                    <a:pt x="391426" y="1087120"/>
                  </a:lnTo>
                  <a:lnTo>
                    <a:pt x="367017" y="1125143"/>
                  </a:lnTo>
                  <a:lnTo>
                    <a:pt x="343319" y="1163637"/>
                  </a:lnTo>
                  <a:lnTo>
                    <a:pt x="320319" y="1202613"/>
                  </a:lnTo>
                  <a:lnTo>
                    <a:pt x="298043" y="1242060"/>
                  </a:lnTo>
                  <a:lnTo>
                    <a:pt x="276491" y="1281963"/>
                  </a:lnTo>
                  <a:lnTo>
                    <a:pt x="255676" y="1322298"/>
                  </a:lnTo>
                  <a:lnTo>
                    <a:pt x="235597" y="1363091"/>
                  </a:lnTo>
                  <a:lnTo>
                    <a:pt x="216281" y="1404302"/>
                  </a:lnTo>
                  <a:lnTo>
                    <a:pt x="197726" y="1445945"/>
                  </a:lnTo>
                  <a:lnTo>
                    <a:pt x="179946" y="1487995"/>
                  </a:lnTo>
                  <a:lnTo>
                    <a:pt x="162941" y="1530451"/>
                  </a:lnTo>
                  <a:lnTo>
                    <a:pt x="146723" y="1573301"/>
                  </a:lnTo>
                  <a:lnTo>
                    <a:pt x="131305" y="1616532"/>
                  </a:lnTo>
                  <a:lnTo>
                    <a:pt x="116687" y="1660144"/>
                  </a:lnTo>
                  <a:lnTo>
                    <a:pt x="102895" y="1704124"/>
                  </a:lnTo>
                  <a:lnTo>
                    <a:pt x="89928" y="1748459"/>
                  </a:lnTo>
                  <a:lnTo>
                    <a:pt x="77787" y="1793151"/>
                  </a:lnTo>
                  <a:lnTo>
                    <a:pt x="66497" y="1838185"/>
                  </a:lnTo>
                  <a:lnTo>
                    <a:pt x="56057" y="1883537"/>
                  </a:lnTo>
                  <a:lnTo>
                    <a:pt x="46469" y="1929218"/>
                  </a:lnTo>
                  <a:lnTo>
                    <a:pt x="37769" y="1975218"/>
                  </a:lnTo>
                  <a:lnTo>
                    <a:pt x="29933" y="2021522"/>
                  </a:lnTo>
                  <a:lnTo>
                    <a:pt x="22987" y="2068118"/>
                  </a:lnTo>
                  <a:lnTo>
                    <a:pt x="16941" y="2115007"/>
                  </a:lnTo>
                  <a:lnTo>
                    <a:pt x="11798" y="2162162"/>
                  </a:lnTo>
                  <a:lnTo>
                    <a:pt x="7569" y="2209596"/>
                  </a:lnTo>
                  <a:lnTo>
                    <a:pt x="4267" y="2257285"/>
                  </a:lnTo>
                  <a:lnTo>
                    <a:pt x="1905" y="2305227"/>
                  </a:lnTo>
                  <a:lnTo>
                    <a:pt x="469" y="2353411"/>
                  </a:lnTo>
                  <a:lnTo>
                    <a:pt x="0" y="2401824"/>
                  </a:lnTo>
                  <a:lnTo>
                    <a:pt x="469" y="2450249"/>
                  </a:lnTo>
                  <a:lnTo>
                    <a:pt x="1905" y="2498433"/>
                  </a:lnTo>
                  <a:lnTo>
                    <a:pt x="4267" y="2546375"/>
                  </a:lnTo>
                  <a:lnTo>
                    <a:pt x="7569" y="2594064"/>
                  </a:lnTo>
                  <a:lnTo>
                    <a:pt x="11798" y="2641498"/>
                  </a:lnTo>
                  <a:lnTo>
                    <a:pt x="16941" y="2688653"/>
                  </a:lnTo>
                  <a:lnTo>
                    <a:pt x="22987" y="2735542"/>
                  </a:lnTo>
                  <a:lnTo>
                    <a:pt x="29933" y="2782138"/>
                  </a:lnTo>
                  <a:lnTo>
                    <a:pt x="37769" y="2828442"/>
                  </a:lnTo>
                  <a:lnTo>
                    <a:pt x="46469" y="2874441"/>
                  </a:lnTo>
                  <a:lnTo>
                    <a:pt x="56057" y="2920123"/>
                  </a:lnTo>
                  <a:lnTo>
                    <a:pt x="66497" y="2965475"/>
                  </a:lnTo>
                  <a:lnTo>
                    <a:pt x="77787" y="3010509"/>
                  </a:lnTo>
                  <a:lnTo>
                    <a:pt x="89928" y="3055201"/>
                  </a:lnTo>
                  <a:lnTo>
                    <a:pt x="102895" y="3099536"/>
                  </a:lnTo>
                  <a:lnTo>
                    <a:pt x="116687" y="3143516"/>
                  </a:lnTo>
                  <a:lnTo>
                    <a:pt x="131305" y="3187128"/>
                  </a:lnTo>
                  <a:lnTo>
                    <a:pt x="146723" y="3230359"/>
                  </a:lnTo>
                  <a:lnTo>
                    <a:pt x="162941" y="3273209"/>
                  </a:lnTo>
                  <a:lnTo>
                    <a:pt x="179946" y="3315665"/>
                  </a:lnTo>
                  <a:lnTo>
                    <a:pt x="197726" y="3357715"/>
                  </a:lnTo>
                  <a:lnTo>
                    <a:pt x="216281" y="3399358"/>
                  </a:lnTo>
                  <a:lnTo>
                    <a:pt x="235597" y="3440569"/>
                  </a:lnTo>
                  <a:lnTo>
                    <a:pt x="255676" y="3481362"/>
                  </a:lnTo>
                  <a:lnTo>
                    <a:pt x="276491" y="3521697"/>
                  </a:lnTo>
                  <a:lnTo>
                    <a:pt x="298043" y="3561600"/>
                  </a:lnTo>
                  <a:lnTo>
                    <a:pt x="320319" y="3601047"/>
                  </a:lnTo>
                  <a:lnTo>
                    <a:pt x="343319" y="3640023"/>
                  </a:lnTo>
                  <a:lnTo>
                    <a:pt x="367017" y="3678517"/>
                  </a:lnTo>
                  <a:lnTo>
                    <a:pt x="391426" y="3716540"/>
                  </a:lnTo>
                  <a:lnTo>
                    <a:pt x="416521" y="3754056"/>
                  </a:lnTo>
                  <a:lnTo>
                    <a:pt x="442290" y="3791077"/>
                  </a:lnTo>
                  <a:lnTo>
                    <a:pt x="468744" y="3827589"/>
                  </a:lnTo>
                  <a:lnTo>
                    <a:pt x="495858" y="3863581"/>
                  </a:lnTo>
                  <a:lnTo>
                    <a:pt x="523621" y="3899039"/>
                  </a:lnTo>
                  <a:lnTo>
                    <a:pt x="552030" y="3933964"/>
                  </a:lnTo>
                  <a:lnTo>
                    <a:pt x="581075" y="3968331"/>
                  </a:lnTo>
                  <a:lnTo>
                    <a:pt x="610755" y="4002151"/>
                  </a:lnTo>
                  <a:lnTo>
                    <a:pt x="641057" y="4035412"/>
                  </a:lnTo>
                  <a:lnTo>
                    <a:pt x="671957" y="4068089"/>
                  </a:lnTo>
                  <a:lnTo>
                    <a:pt x="703465" y="4100182"/>
                  </a:lnTo>
                  <a:lnTo>
                    <a:pt x="735558" y="4131691"/>
                  </a:lnTo>
                  <a:lnTo>
                    <a:pt x="768235" y="4162590"/>
                  </a:lnTo>
                  <a:lnTo>
                    <a:pt x="801497" y="4192892"/>
                  </a:lnTo>
                  <a:lnTo>
                    <a:pt x="835317" y="4222572"/>
                  </a:lnTo>
                  <a:lnTo>
                    <a:pt x="869683" y="4251617"/>
                  </a:lnTo>
                  <a:lnTo>
                    <a:pt x="904608" y="4280027"/>
                  </a:lnTo>
                  <a:lnTo>
                    <a:pt x="940066" y="4307789"/>
                  </a:lnTo>
                  <a:lnTo>
                    <a:pt x="976058" y="4334903"/>
                  </a:lnTo>
                  <a:lnTo>
                    <a:pt x="1012571" y="4361358"/>
                  </a:lnTo>
                  <a:lnTo>
                    <a:pt x="1049591" y="4387126"/>
                  </a:lnTo>
                  <a:lnTo>
                    <a:pt x="1087107" y="4412221"/>
                  </a:lnTo>
                  <a:lnTo>
                    <a:pt x="1125131" y="4436630"/>
                  </a:lnTo>
                  <a:lnTo>
                    <a:pt x="1163624" y="4460329"/>
                  </a:lnTo>
                  <a:lnTo>
                    <a:pt x="1202601" y="4483328"/>
                  </a:lnTo>
                  <a:lnTo>
                    <a:pt x="1242047" y="4505604"/>
                  </a:lnTo>
                  <a:lnTo>
                    <a:pt x="1281950" y="4527156"/>
                  </a:lnTo>
                  <a:lnTo>
                    <a:pt x="1322285" y="4547971"/>
                  </a:lnTo>
                  <a:lnTo>
                    <a:pt x="1363078" y="4568050"/>
                  </a:lnTo>
                  <a:lnTo>
                    <a:pt x="1404289" y="4587367"/>
                  </a:lnTo>
                  <a:lnTo>
                    <a:pt x="1445933" y="4605921"/>
                  </a:lnTo>
                  <a:lnTo>
                    <a:pt x="1487982" y="4623701"/>
                  </a:lnTo>
                  <a:lnTo>
                    <a:pt x="1530438" y="4640707"/>
                  </a:lnTo>
                  <a:lnTo>
                    <a:pt x="1573288" y="4656925"/>
                  </a:lnTo>
                  <a:lnTo>
                    <a:pt x="1616519" y="4672342"/>
                  </a:lnTo>
                  <a:lnTo>
                    <a:pt x="1660131" y="4686960"/>
                  </a:lnTo>
                  <a:lnTo>
                    <a:pt x="1704111" y="4700752"/>
                  </a:lnTo>
                  <a:lnTo>
                    <a:pt x="1748447" y="4713719"/>
                  </a:lnTo>
                  <a:lnTo>
                    <a:pt x="1793138" y="4725860"/>
                  </a:lnTo>
                  <a:lnTo>
                    <a:pt x="1838172" y="4737151"/>
                  </a:lnTo>
                  <a:lnTo>
                    <a:pt x="1883524" y="4747590"/>
                  </a:lnTo>
                  <a:lnTo>
                    <a:pt x="1929206" y="4757178"/>
                  </a:lnTo>
                  <a:lnTo>
                    <a:pt x="1975205" y="4765878"/>
                  </a:lnTo>
                  <a:lnTo>
                    <a:pt x="2021509" y="4773714"/>
                  </a:lnTo>
                  <a:lnTo>
                    <a:pt x="2068106" y="4780661"/>
                  </a:lnTo>
                  <a:lnTo>
                    <a:pt x="2114994" y="4786706"/>
                  </a:lnTo>
                  <a:lnTo>
                    <a:pt x="2162149" y="4791849"/>
                  </a:lnTo>
                  <a:lnTo>
                    <a:pt x="2209584" y="4796079"/>
                  </a:lnTo>
                  <a:lnTo>
                    <a:pt x="2257272" y="4799381"/>
                  </a:lnTo>
                  <a:lnTo>
                    <a:pt x="2305215" y="4801743"/>
                  </a:lnTo>
                  <a:lnTo>
                    <a:pt x="2353399" y="4803178"/>
                  </a:lnTo>
                  <a:lnTo>
                    <a:pt x="2401824" y="4803648"/>
                  </a:lnTo>
                  <a:lnTo>
                    <a:pt x="2450236" y="4803178"/>
                  </a:lnTo>
                  <a:lnTo>
                    <a:pt x="2498420" y="4801743"/>
                  </a:lnTo>
                  <a:lnTo>
                    <a:pt x="2546362" y="4799381"/>
                  </a:lnTo>
                  <a:lnTo>
                    <a:pt x="2594051" y="4796079"/>
                  </a:lnTo>
                  <a:lnTo>
                    <a:pt x="2641485" y="4791849"/>
                  </a:lnTo>
                  <a:lnTo>
                    <a:pt x="2688640" y="4786706"/>
                  </a:lnTo>
                  <a:lnTo>
                    <a:pt x="2735529" y="4780661"/>
                  </a:lnTo>
                  <a:lnTo>
                    <a:pt x="2782125" y="4773714"/>
                  </a:lnTo>
                  <a:lnTo>
                    <a:pt x="2828429" y="4765878"/>
                  </a:lnTo>
                  <a:lnTo>
                    <a:pt x="2874429" y="4757178"/>
                  </a:lnTo>
                  <a:lnTo>
                    <a:pt x="2920111" y="4747590"/>
                  </a:lnTo>
                  <a:lnTo>
                    <a:pt x="2965462" y="4737151"/>
                  </a:lnTo>
                  <a:lnTo>
                    <a:pt x="3010497" y="4725860"/>
                  </a:lnTo>
                  <a:lnTo>
                    <a:pt x="3055188" y="4713719"/>
                  </a:lnTo>
                  <a:lnTo>
                    <a:pt x="3099524" y="4700752"/>
                  </a:lnTo>
                  <a:lnTo>
                    <a:pt x="3143504" y="4686960"/>
                  </a:lnTo>
                  <a:lnTo>
                    <a:pt x="3187115" y="4672342"/>
                  </a:lnTo>
                  <a:lnTo>
                    <a:pt x="3230346" y="4656925"/>
                  </a:lnTo>
                  <a:lnTo>
                    <a:pt x="3273196" y="4640707"/>
                  </a:lnTo>
                  <a:lnTo>
                    <a:pt x="3315652" y="4623701"/>
                  </a:lnTo>
                  <a:lnTo>
                    <a:pt x="3357702" y="4605921"/>
                  </a:lnTo>
                  <a:lnTo>
                    <a:pt x="3399345" y="4587367"/>
                  </a:lnTo>
                  <a:lnTo>
                    <a:pt x="3440557" y="4568050"/>
                  </a:lnTo>
                  <a:lnTo>
                    <a:pt x="3481349" y="4547971"/>
                  </a:lnTo>
                  <a:lnTo>
                    <a:pt x="3521684" y="4527156"/>
                  </a:lnTo>
                  <a:lnTo>
                    <a:pt x="3561588" y="4505604"/>
                  </a:lnTo>
                  <a:lnTo>
                    <a:pt x="3601034" y="4483328"/>
                  </a:lnTo>
                  <a:lnTo>
                    <a:pt x="3640010" y="4460329"/>
                  </a:lnTo>
                  <a:lnTo>
                    <a:pt x="3678504" y="4436630"/>
                  </a:lnTo>
                  <a:lnTo>
                    <a:pt x="3716528" y="4412221"/>
                  </a:lnTo>
                  <a:lnTo>
                    <a:pt x="3754043" y="4387126"/>
                  </a:lnTo>
                  <a:lnTo>
                    <a:pt x="3791064" y="4361358"/>
                  </a:lnTo>
                  <a:lnTo>
                    <a:pt x="3827576" y="4334903"/>
                  </a:lnTo>
                  <a:lnTo>
                    <a:pt x="3863568" y="4307789"/>
                  </a:lnTo>
                  <a:lnTo>
                    <a:pt x="3899027" y="4280027"/>
                  </a:lnTo>
                  <a:lnTo>
                    <a:pt x="3933952" y="4251617"/>
                  </a:lnTo>
                  <a:lnTo>
                    <a:pt x="3968318" y="4222572"/>
                  </a:lnTo>
                  <a:lnTo>
                    <a:pt x="4002138" y="4192892"/>
                  </a:lnTo>
                  <a:lnTo>
                    <a:pt x="4035399" y="4162590"/>
                  </a:lnTo>
                  <a:lnTo>
                    <a:pt x="4068076" y="4131691"/>
                  </a:lnTo>
                  <a:lnTo>
                    <a:pt x="4100169" y="4100182"/>
                  </a:lnTo>
                  <a:lnTo>
                    <a:pt x="4131678" y="4068089"/>
                  </a:lnTo>
                  <a:lnTo>
                    <a:pt x="4162577" y="4035412"/>
                  </a:lnTo>
                  <a:lnTo>
                    <a:pt x="4192879" y="4002151"/>
                  </a:lnTo>
                  <a:lnTo>
                    <a:pt x="4222559" y="3968331"/>
                  </a:lnTo>
                  <a:lnTo>
                    <a:pt x="4251604" y="3933964"/>
                  </a:lnTo>
                  <a:lnTo>
                    <a:pt x="4280014" y="3899039"/>
                  </a:lnTo>
                  <a:lnTo>
                    <a:pt x="4307776" y="3863581"/>
                  </a:lnTo>
                  <a:lnTo>
                    <a:pt x="4334891" y="3827589"/>
                  </a:lnTo>
                  <a:lnTo>
                    <a:pt x="4361345" y="3791077"/>
                  </a:lnTo>
                  <a:lnTo>
                    <a:pt x="4387113" y="3754056"/>
                  </a:lnTo>
                  <a:lnTo>
                    <a:pt x="4412208" y="3716540"/>
                  </a:lnTo>
                  <a:lnTo>
                    <a:pt x="4436618" y="3678517"/>
                  </a:lnTo>
                  <a:lnTo>
                    <a:pt x="4460316" y="3640023"/>
                  </a:lnTo>
                  <a:lnTo>
                    <a:pt x="4483316" y="3601047"/>
                  </a:lnTo>
                  <a:lnTo>
                    <a:pt x="4505591" y="3561600"/>
                  </a:lnTo>
                  <a:lnTo>
                    <a:pt x="4527143" y="3521697"/>
                  </a:lnTo>
                  <a:lnTo>
                    <a:pt x="4547959" y="3481362"/>
                  </a:lnTo>
                  <a:lnTo>
                    <a:pt x="4568037" y="3440569"/>
                  </a:lnTo>
                  <a:lnTo>
                    <a:pt x="4587354" y="3399358"/>
                  </a:lnTo>
                  <a:lnTo>
                    <a:pt x="4605909" y="3357715"/>
                  </a:lnTo>
                  <a:lnTo>
                    <a:pt x="4623689" y="3315665"/>
                  </a:lnTo>
                  <a:lnTo>
                    <a:pt x="4640694" y="3273209"/>
                  </a:lnTo>
                  <a:lnTo>
                    <a:pt x="4656912" y="3230359"/>
                  </a:lnTo>
                  <a:lnTo>
                    <a:pt x="4672330" y="3187128"/>
                  </a:lnTo>
                  <a:lnTo>
                    <a:pt x="4686947" y="3143516"/>
                  </a:lnTo>
                  <a:lnTo>
                    <a:pt x="4700740" y="3099536"/>
                  </a:lnTo>
                  <a:lnTo>
                    <a:pt x="4713706" y="3055201"/>
                  </a:lnTo>
                  <a:lnTo>
                    <a:pt x="4725848" y="3010509"/>
                  </a:lnTo>
                  <a:lnTo>
                    <a:pt x="4737138" y="2965475"/>
                  </a:lnTo>
                  <a:lnTo>
                    <a:pt x="4747577" y="2920123"/>
                  </a:lnTo>
                  <a:lnTo>
                    <a:pt x="4757166" y="2874441"/>
                  </a:lnTo>
                  <a:lnTo>
                    <a:pt x="4765865" y="2828442"/>
                  </a:lnTo>
                  <a:lnTo>
                    <a:pt x="4773701" y="2782138"/>
                  </a:lnTo>
                  <a:lnTo>
                    <a:pt x="4780648" y="2735542"/>
                  </a:lnTo>
                  <a:lnTo>
                    <a:pt x="4786693" y="2688653"/>
                  </a:lnTo>
                  <a:lnTo>
                    <a:pt x="4791837" y="2641498"/>
                  </a:lnTo>
                  <a:lnTo>
                    <a:pt x="4796066" y="2594064"/>
                  </a:lnTo>
                  <a:lnTo>
                    <a:pt x="4799368" y="2546375"/>
                  </a:lnTo>
                  <a:lnTo>
                    <a:pt x="4801730" y="2498433"/>
                  </a:lnTo>
                  <a:lnTo>
                    <a:pt x="4803165" y="2450249"/>
                  </a:lnTo>
                  <a:lnTo>
                    <a:pt x="4803648" y="2401824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329DDB2-35CB-4D0E-A5BE-8E0ABB8F5CAF}"/>
                </a:ext>
              </a:extLst>
            </p:cNvPr>
            <p:cNvSpPr/>
            <p:nvPr/>
          </p:nvSpPr>
          <p:spPr>
            <a:xfrm>
              <a:off x="2200910" y="2919044"/>
              <a:ext cx="3482721" cy="12073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78A34049-4E22-4A67-9A71-3229B845A886}"/>
                </a:ext>
              </a:extLst>
            </p:cNvPr>
            <p:cNvSpPr/>
            <p:nvPr/>
          </p:nvSpPr>
          <p:spPr>
            <a:xfrm>
              <a:off x="0" y="0"/>
              <a:ext cx="17340071" cy="975359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341E020D-A18F-4825-8EC7-6C08A6DF5F65}"/>
                </a:ext>
              </a:extLst>
            </p:cNvPr>
            <p:cNvSpPr/>
            <p:nvPr/>
          </p:nvSpPr>
          <p:spPr>
            <a:xfrm>
              <a:off x="1344167" y="1267967"/>
              <a:ext cx="5553710" cy="5553710"/>
            </a:xfrm>
            <a:custGeom>
              <a:avLst/>
              <a:gdLst/>
              <a:ahLst/>
              <a:cxnLst/>
              <a:rect l="l" t="t" r="r" b="b"/>
              <a:pathLst>
                <a:path w="5553709" h="5553709">
                  <a:moveTo>
                    <a:pt x="2776728" y="0"/>
                  </a:moveTo>
                  <a:lnTo>
                    <a:pt x="2728398" y="412"/>
                  </a:lnTo>
                  <a:lnTo>
                    <a:pt x="2680268" y="1644"/>
                  </a:lnTo>
                  <a:lnTo>
                    <a:pt x="2632345" y="3689"/>
                  </a:lnTo>
                  <a:lnTo>
                    <a:pt x="2584634" y="6540"/>
                  </a:lnTo>
                  <a:lnTo>
                    <a:pt x="2537144" y="10192"/>
                  </a:lnTo>
                  <a:lnTo>
                    <a:pt x="2489879" y="14637"/>
                  </a:lnTo>
                  <a:lnTo>
                    <a:pt x="2442848" y="19868"/>
                  </a:lnTo>
                  <a:lnTo>
                    <a:pt x="2396056" y="25879"/>
                  </a:lnTo>
                  <a:lnTo>
                    <a:pt x="2349511" y="32663"/>
                  </a:lnTo>
                  <a:lnTo>
                    <a:pt x="2303218" y="40213"/>
                  </a:lnTo>
                  <a:lnTo>
                    <a:pt x="2257186" y="48524"/>
                  </a:lnTo>
                  <a:lnTo>
                    <a:pt x="2211420" y="57587"/>
                  </a:lnTo>
                  <a:lnTo>
                    <a:pt x="2165926" y="67398"/>
                  </a:lnTo>
                  <a:lnTo>
                    <a:pt x="2120713" y="77947"/>
                  </a:lnTo>
                  <a:lnTo>
                    <a:pt x="2075786" y="89230"/>
                  </a:lnTo>
                  <a:lnTo>
                    <a:pt x="2031152" y="101240"/>
                  </a:lnTo>
                  <a:lnTo>
                    <a:pt x="1986817" y="113969"/>
                  </a:lnTo>
                  <a:lnTo>
                    <a:pt x="1942789" y="127412"/>
                  </a:lnTo>
                  <a:lnTo>
                    <a:pt x="1899074" y="141561"/>
                  </a:lnTo>
                  <a:lnTo>
                    <a:pt x="1855679" y="156410"/>
                  </a:lnTo>
                  <a:lnTo>
                    <a:pt x="1812610" y="171951"/>
                  </a:lnTo>
                  <a:lnTo>
                    <a:pt x="1769874" y="188180"/>
                  </a:lnTo>
                  <a:lnTo>
                    <a:pt x="1727478" y="205088"/>
                  </a:lnTo>
                  <a:lnTo>
                    <a:pt x="1685428" y="222669"/>
                  </a:lnTo>
                  <a:lnTo>
                    <a:pt x="1643732" y="240917"/>
                  </a:lnTo>
                  <a:lnTo>
                    <a:pt x="1602395" y="259825"/>
                  </a:lnTo>
                  <a:lnTo>
                    <a:pt x="1561424" y="279385"/>
                  </a:lnTo>
                  <a:lnTo>
                    <a:pt x="1520827" y="299593"/>
                  </a:lnTo>
                  <a:lnTo>
                    <a:pt x="1480609" y="320440"/>
                  </a:lnTo>
                  <a:lnTo>
                    <a:pt x="1440777" y="341920"/>
                  </a:lnTo>
                  <a:lnTo>
                    <a:pt x="1401339" y="364026"/>
                  </a:lnTo>
                  <a:lnTo>
                    <a:pt x="1362300" y="386753"/>
                  </a:lnTo>
                  <a:lnTo>
                    <a:pt x="1323668" y="410092"/>
                  </a:lnTo>
                  <a:lnTo>
                    <a:pt x="1285449" y="434038"/>
                  </a:lnTo>
                  <a:lnTo>
                    <a:pt x="1247650" y="458584"/>
                  </a:lnTo>
                  <a:lnTo>
                    <a:pt x="1210277" y="483722"/>
                  </a:lnTo>
                  <a:lnTo>
                    <a:pt x="1173337" y="509448"/>
                  </a:lnTo>
                  <a:lnTo>
                    <a:pt x="1136836" y="535753"/>
                  </a:lnTo>
                  <a:lnTo>
                    <a:pt x="1100783" y="562631"/>
                  </a:lnTo>
                  <a:lnTo>
                    <a:pt x="1065182" y="590075"/>
                  </a:lnTo>
                  <a:lnTo>
                    <a:pt x="1030041" y="618080"/>
                  </a:lnTo>
                  <a:lnTo>
                    <a:pt x="995366" y="646637"/>
                  </a:lnTo>
                  <a:lnTo>
                    <a:pt x="961165" y="675741"/>
                  </a:lnTo>
                  <a:lnTo>
                    <a:pt x="927443" y="705385"/>
                  </a:lnTo>
                  <a:lnTo>
                    <a:pt x="894208" y="735561"/>
                  </a:lnTo>
                  <a:lnTo>
                    <a:pt x="861466" y="766264"/>
                  </a:lnTo>
                  <a:lnTo>
                    <a:pt x="829223" y="797487"/>
                  </a:lnTo>
                  <a:lnTo>
                    <a:pt x="797487" y="829223"/>
                  </a:lnTo>
                  <a:lnTo>
                    <a:pt x="766264" y="861466"/>
                  </a:lnTo>
                  <a:lnTo>
                    <a:pt x="735561" y="894208"/>
                  </a:lnTo>
                  <a:lnTo>
                    <a:pt x="705385" y="927443"/>
                  </a:lnTo>
                  <a:lnTo>
                    <a:pt x="675741" y="961165"/>
                  </a:lnTo>
                  <a:lnTo>
                    <a:pt x="646637" y="995366"/>
                  </a:lnTo>
                  <a:lnTo>
                    <a:pt x="618080" y="1030041"/>
                  </a:lnTo>
                  <a:lnTo>
                    <a:pt x="590075" y="1065182"/>
                  </a:lnTo>
                  <a:lnTo>
                    <a:pt x="562631" y="1100783"/>
                  </a:lnTo>
                  <a:lnTo>
                    <a:pt x="535753" y="1136836"/>
                  </a:lnTo>
                  <a:lnTo>
                    <a:pt x="509448" y="1173337"/>
                  </a:lnTo>
                  <a:lnTo>
                    <a:pt x="483722" y="1210277"/>
                  </a:lnTo>
                  <a:lnTo>
                    <a:pt x="458584" y="1247650"/>
                  </a:lnTo>
                  <a:lnTo>
                    <a:pt x="434038" y="1285449"/>
                  </a:lnTo>
                  <a:lnTo>
                    <a:pt x="410092" y="1323668"/>
                  </a:lnTo>
                  <a:lnTo>
                    <a:pt x="386753" y="1362300"/>
                  </a:lnTo>
                  <a:lnTo>
                    <a:pt x="364026" y="1401339"/>
                  </a:lnTo>
                  <a:lnTo>
                    <a:pt x="341920" y="1440777"/>
                  </a:lnTo>
                  <a:lnTo>
                    <a:pt x="320440" y="1480609"/>
                  </a:lnTo>
                  <a:lnTo>
                    <a:pt x="299593" y="1520827"/>
                  </a:lnTo>
                  <a:lnTo>
                    <a:pt x="279385" y="1561424"/>
                  </a:lnTo>
                  <a:lnTo>
                    <a:pt x="259825" y="1602395"/>
                  </a:lnTo>
                  <a:lnTo>
                    <a:pt x="240917" y="1643732"/>
                  </a:lnTo>
                  <a:lnTo>
                    <a:pt x="222669" y="1685428"/>
                  </a:lnTo>
                  <a:lnTo>
                    <a:pt x="205088" y="1727478"/>
                  </a:lnTo>
                  <a:lnTo>
                    <a:pt x="188180" y="1769874"/>
                  </a:lnTo>
                  <a:lnTo>
                    <a:pt x="171951" y="1812610"/>
                  </a:lnTo>
                  <a:lnTo>
                    <a:pt x="156410" y="1855679"/>
                  </a:lnTo>
                  <a:lnTo>
                    <a:pt x="141561" y="1899074"/>
                  </a:lnTo>
                  <a:lnTo>
                    <a:pt x="127412" y="1942789"/>
                  </a:lnTo>
                  <a:lnTo>
                    <a:pt x="113969" y="1986817"/>
                  </a:lnTo>
                  <a:lnTo>
                    <a:pt x="101240" y="2031152"/>
                  </a:lnTo>
                  <a:lnTo>
                    <a:pt x="89230" y="2075786"/>
                  </a:lnTo>
                  <a:lnTo>
                    <a:pt x="77947" y="2120713"/>
                  </a:lnTo>
                  <a:lnTo>
                    <a:pt x="67398" y="2165926"/>
                  </a:lnTo>
                  <a:lnTo>
                    <a:pt x="57587" y="2211420"/>
                  </a:lnTo>
                  <a:lnTo>
                    <a:pt x="48524" y="2257186"/>
                  </a:lnTo>
                  <a:lnTo>
                    <a:pt x="40213" y="2303218"/>
                  </a:lnTo>
                  <a:lnTo>
                    <a:pt x="32663" y="2349511"/>
                  </a:lnTo>
                  <a:lnTo>
                    <a:pt x="25879" y="2396056"/>
                  </a:lnTo>
                  <a:lnTo>
                    <a:pt x="19868" y="2442848"/>
                  </a:lnTo>
                  <a:lnTo>
                    <a:pt x="14637" y="2489879"/>
                  </a:lnTo>
                  <a:lnTo>
                    <a:pt x="10192" y="2537144"/>
                  </a:lnTo>
                  <a:lnTo>
                    <a:pt x="6540" y="2584634"/>
                  </a:lnTo>
                  <a:lnTo>
                    <a:pt x="3689" y="2632345"/>
                  </a:lnTo>
                  <a:lnTo>
                    <a:pt x="1644" y="2680268"/>
                  </a:lnTo>
                  <a:lnTo>
                    <a:pt x="412" y="2728398"/>
                  </a:lnTo>
                  <a:lnTo>
                    <a:pt x="0" y="2776728"/>
                  </a:lnTo>
                  <a:lnTo>
                    <a:pt x="412" y="2825057"/>
                  </a:lnTo>
                  <a:lnTo>
                    <a:pt x="1644" y="2873187"/>
                  </a:lnTo>
                  <a:lnTo>
                    <a:pt x="3689" y="2921110"/>
                  </a:lnTo>
                  <a:lnTo>
                    <a:pt x="6540" y="2968821"/>
                  </a:lnTo>
                  <a:lnTo>
                    <a:pt x="10192" y="3016311"/>
                  </a:lnTo>
                  <a:lnTo>
                    <a:pt x="14637" y="3063576"/>
                  </a:lnTo>
                  <a:lnTo>
                    <a:pt x="19868" y="3110607"/>
                  </a:lnTo>
                  <a:lnTo>
                    <a:pt x="25879" y="3157399"/>
                  </a:lnTo>
                  <a:lnTo>
                    <a:pt x="32663" y="3203944"/>
                  </a:lnTo>
                  <a:lnTo>
                    <a:pt x="40213" y="3250237"/>
                  </a:lnTo>
                  <a:lnTo>
                    <a:pt x="48524" y="3296269"/>
                  </a:lnTo>
                  <a:lnTo>
                    <a:pt x="57587" y="3342035"/>
                  </a:lnTo>
                  <a:lnTo>
                    <a:pt x="67398" y="3387529"/>
                  </a:lnTo>
                  <a:lnTo>
                    <a:pt x="77947" y="3432742"/>
                  </a:lnTo>
                  <a:lnTo>
                    <a:pt x="89230" y="3477669"/>
                  </a:lnTo>
                  <a:lnTo>
                    <a:pt x="101240" y="3522303"/>
                  </a:lnTo>
                  <a:lnTo>
                    <a:pt x="113969" y="3566638"/>
                  </a:lnTo>
                  <a:lnTo>
                    <a:pt x="127412" y="3610666"/>
                  </a:lnTo>
                  <a:lnTo>
                    <a:pt x="141561" y="3654381"/>
                  </a:lnTo>
                  <a:lnTo>
                    <a:pt x="156410" y="3697776"/>
                  </a:lnTo>
                  <a:lnTo>
                    <a:pt x="171951" y="3740845"/>
                  </a:lnTo>
                  <a:lnTo>
                    <a:pt x="188180" y="3783581"/>
                  </a:lnTo>
                  <a:lnTo>
                    <a:pt x="205088" y="3825977"/>
                  </a:lnTo>
                  <a:lnTo>
                    <a:pt x="222669" y="3868027"/>
                  </a:lnTo>
                  <a:lnTo>
                    <a:pt x="240917" y="3909723"/>
                  </a:lnTo>
                  <a:lnTo>
                    <a:pt x="259825" y="3951060"/>
                  </a:lnTo>
                  <a:lnTo>
                    <a:pt x="279385" y="3992031"/>
                  </a:lnTo>
                  <a:lnTo>
                    <a:pt x="299593" y="4032628"/>
                  </a:lnTo>
                  <a:lnTo>
                    <a:pt x="320440" y="4072846"/>
                  </a:lnTo>
                  <a:lnTo>
                    <a:pt x="341920" y="4112678"/>
                  </a:lnTo>
                  <a:lnTo>
                    <a:pt x="364026" y="4152116"/>
                  </a:lnTo>
                  <a:lnTo>
                    <a:pt x="386753" y="4191155"/>
                  </a:lnTo>
                  <a:lnTo>
                    <a:pt x="410092" y="4229787"/>
                  </a:lnTo>
                  <a:lnTo>
                    <a:pt x="434038" y="4268006"/>
                  </a:lnTo>
                  <a:lnTo>
                    <a:pt x="458584" y="4305805"/>
                  </a:lnTo>
                  <a:lnTo>
                    <a:pt x="483722" y="4343178"/>
                  </a:lnTo>
                  <a:lnTo>
                    <a:pt x="509448" y="4380118"/>
                  </a:lnTo>
                  <a:lnTo>
                    <a:pt x="535753" y="4416619"/>
                  </a:lnTo>
                  <a:lnTo>
                    <a:pt x="562631" y="4452672"/>
                  </a:lnTo>
                  <a:lnTo>
                    <a:pt x="590075" y="4488273"/>
                  </a:lnTo>
                  <a:lnTo>
                    <a:pt x="618080" y="4523414"/>
                  </a:lnTo>
                  <a:lnTo>
                    <a:pt x="646637" y="4558089"/>
                  </a:lnTo>
                  <a:lnTo>
                    <a:pt x="675741" y="4592290"/>
                  </a:lnTo>
                  <a:lnTo>
                    <a:pt x="705385" y="4626012"/>
                  </a:lnTo>
                  <a:lnTo>
                    <a:pt x="735561" y="4659247"/>
                  </a:lnTo>
                  <a:lnTo>
                    <a:pt x="766264" y="4691989"/>
                  </a:lnTo>
                  <a:lnTo>
                    <a:pt x="797487" y="4724232"/>
                  </a:lnTo>
                  <a:lnTo>
                    <a:pt x="829223" y="4755968"/>
                  </a:lnTo>
                  <a:lnTo>
                    <a:pt x="861466" y="4787191"/>
                  </a:lnTo>
                  <a:lnTo>
                    <a:pt x="894208" y="4817894"/>
                  </a:lnTo>
                  <a:lnTo>
                    <a:pt x="927443" y="4848070"/>
                  </a:lnTo>
                  <a:lnTo>
                    <a:pt x="961165" y="4877714"/>
                  </a:lnTo>
                  <a:lnTo>
                    <a:pt x="995366" y="4906818"/>
                  </a:lnTo>
                  <a:lnTo>
                    <a:pt x="1030041" y="4935375"/>
                  </a:lnTo>
                  <a:lnTo>
                    <a:pt x="1065182" y="4963380"/>
                  </a:lnTo>
                  <a:lnTo>
                    <a:pt x="1100783" y="4990824"/>
                  </a:lnTo>
                  <a:lnTo>
                    <a:pt x="1136836" y="5017702"/>
                  </a:lnTo>
                  <a:lnTo>
                    <a:pt x="1173337" y="5044007"/>
                  </a:lnTo>
                  <a:lnTo>
                    <a:pt x="1210277" y="5069733"/>
                  </a:lnTo>
                  <a:lnTo>
                    <a:pt x="1247650" y="5094871"/>
                  </a:lnTo>
                  <a:lnTo>
                    <a:pt x="1285449" y="5119417"/>
                  </a:lnTo>
                  <a:lnTo>
                    <a:pt x="1323668" y="5143363"/>
                  </a:lnTo>
                  <a:lnTo>
                    <a:pt x="1362300" y="5166702"/>
                  </a:lnTo>
                  <a:lnTo>
                    <a:pt x="1401339" y="5189429"/>
                  </a:lnTo>
                  <a:lnTo>
                    <a:pt x="1440777" y="5211535"/>
                  </a:lnTo>
                  <a:lnTo>
                    <a:pt x="1480609" y="5233015"/>
                  </a:lnTo>
                  <a:lnTo>
                    <a:pt x="1520827" y="5253862"/>
                  </a:lnTo>
                  <a:lnTo>
                    <a:pt x="1561424" y="5274070"/>
                  </a:lnTo>
                  <a:lnTo>
                    <a:pt x="1602395" y="5293630"/>
                  </a:lnTo>
                  <a:lnTo>
                    <a:pt x="1643732" y="5312538"/>
                  </a:lnTo>
                  <a:lnTo>
                    <a:pt x="1685428" y="5330786"/>
                  </a:lnTo>
                  <a:lnTo>
                    <a:pt x="1727478" y="5348367"/>
                  </a:lnTo>
                  <a:lnTo>
                    <a:pt x="1769874" y="5365275"/>
                  </a:lnTo>
                  <a:lnTo>
                    <a:pt x="1812610" y="5381504"/>
                  </a:lnTo>
                  <a:lnTo>
                    <a:pt x="1855679" y="5397045"/>
                  </a:lnTo>
                  <a:lnTo>
                    <a:pt x="1899074" y="5411894"/>
                  </a:lnTo>
                  <a:lnTo>
                    <a:pt x="1942789" y="5426043"/>
                  </a:lnTo>
                  <a:lnTo>
                    <a:pt x="1986817" y="5439486"/>
                  </a:lnTo>
                  <a:lnTo>
                    <a:pt x="2031152" y="5452215"/>
                  </a:lnTo>
                  <a:lnTo>
                    <a:pt x="2075786" y="5464225"/>
                  </a:lnTo>
                  <a:lnTo>
                    <a:pt x="2120713" y="5475508"/>
                  </a:lnTo>
                  <a:lnTo>
                    <a:pt x="2165926" y="5486057"/>
                  </a:lnTo>
                  <a:lnTo>
                    <a:pt x="2211420" y="5495868"/>
                  </a:lnTo>
                  <a:lnTo>
                    <a:pt x="2257186" y="5504931"/>
                  </a:lnTo>
                  <a:lnTo>
                    <a:pt x="2303218" y="5513242"/>
                  </a:lnTo>
                  <a:lnTo>
                    <a:pt x="2349511" y="5520792"/>
                  </a:lnTo>
                  <a:lnTo>
                    <a:pt x="2396056" y="5527576"/>
                  </a:lnTo>
                  <a:lnTo>
                    <a:pt x="2442848" y="5533587"/>
                  </a:lnTo>
                  <a:lnTo>
                    <a:pt x="2489879" y="5538818"/>
                  </a:lnTo>
                  <a:lnTo>
                    <a:pt x="2537144" y="5543263"/>
                  </a:lnTo>
                  <a:lnTo>
                    <a:pt x="2584634" y="5546915"/>
                  </a:lnTo>
                  <a:lnTo>
                    <a:pt x="2632345" y="5549766"/>
                  </a:lnTo>
                  <a:lnTo>
                    <a:pt x="2680268" y="5551811"/>
                  </a:lnTo>
                  <a:lnTo>
                    <a:pt x="2728398" y="5553043"/>
                  </a:lnTo>
                  <a:lnTo>
                    <a:pt x="2776728" y="5553456"/>
                  </a:lnTo>
                  <a:lnTo>
                    <a:pt x="2825057" y="5553043"/>
                  </a:lnTo>
                  <a:lnTo>
                    <a:pt x="2873187" y="5551811"/>
                  </a:lnTo>
                  <a:lnTo>
                    <a:pt x="2921110" y="5549766"/>
                  </a:lnTo>
                  <a:lnTo>
                    <a:pt x="2968821" y="5546915"/>
                  </a:lnTo>
                  <a:lnTo>
                    <a:pt x="3016311" y="5543263"/>
                  </a:lnTo>
                  <a:lnTo>
                    <a:pt x="3063576" y="5538818"/>
                  </a:lnTo>
                  <a:lnTo>
                    <a:pt x="3110607" y="5533587"/>
                  </a:lnTo>
                  <a:lnTo>
                    <a:pt x="3157399" y="5527576"/>
                  </a:lnTo>
                  <a:lnTo>
                    <a:pt x="3203944" y="5520792"/>
                  </a:lnTo>
                  <a:lnTo>
                    <a:pt x="3250237" y="5513242"/>
                  </a:lnTo>
                  <a:lnTo>
                    <a:pt x="3296269" y="5504931"/>
                  </a:lnTo>
                  <a:lnTo>
                    <a:pt x="3342035" y="5495868"/>
                  </a:lnTo>
                  <a:lnTo>
                    <a:pt x="3387529" y="5486057"/>
                  </a:lnTo>
                  <a:lnTo>
                    <a:pt x="3432742" y="5475508"/>
                  </a:lnTo>
                  <a:lnTo>
                    <a:pt x="3477669" y="5464225"/>
                  </a:lnTo>
                  <a:lnTo>
                    <a:pt x="3522303" y="5452215"/>
                  </a:lnTo>
                  <a:lnTo>
                    <a:pt x="3566638" y="5439486"/>
                  </a:lnTo>
                  <a:lnTo>
                    <a:pt x="3610666" y="5426043"/>
                  </a:lnTo>
                  <a:lnTo>
                    <a:pt x="3654381" y="5411894"/>
                  </a:lnTo>
                  <a:lnTo>
                    <a:pt x="3697776" y="5397045"/>
                  </a:lnTo>
                  <a:lnTo>
                    <a:pt x="3740845" y="5381504"/>
                  </a:lnTo>
                  <a:lnTo>
                    <a:pt x="3783581" y="5365275"/>
                  </a:lnTo>
                  <a:lnTo>
                    <a:pt x="3825977" y="5348367"/>
                  </a:lnTo>
                  <a:lnTo>
                    <a:pt x="3868027" y="5330786"/>
                  </a:lnTo>
                  <a:lnTo>
                    <a:pt x="3909723" y="5312538"/>
                  </a:lnTo>
                  <a:lnTo>
                    <a:pt x="3951060" y="5293630"/>
                  </a:lnTo>
                  <a:lnTo>
                    <a:pt x="3992031" y="5274070"/>
                  </a:lnTo>
                  <a:lnTo>
                    <a:pt x="4032628" y="5253862"/>
                  </a:lnTo>
                  <a:lnTo>
                    <a:pt x="4072846" y="5233015"/>
                  </a:lnTo>
                  <a:lnTo>
                    <a:pt x="4112678" y="5211535"/>
                  </a:lnTo>
                  <a:lnTo>
                    <a:pt x="4152116" y="5189429"/>
                  </a:lnTo>
                  <a:lnTo>
                    <a:pt x="4191155" y="5166702"/>
                  </a:lnTo>
                  <a:lnTo>
                    <a:pt x="4229787" y="5143363"/>
                  </a:lnTo>
                  <a:lnTo>
                    <a:pt x="4268006" y="5119417"/>
                  </a:lnTo>
                  <a:lnTo>
                    <a:pt x="4305805" y="5094871"/>
                  </a:lnTo>
                  <a:lnTo>
                    <a:pt x="4343178" y="5069733"/>
                  </a:lnTo>
                  <a:lnTo>
                    <a:pt x="4380118" y="5044007"/>
                  </a:lnTo>
                  <a:lnTo>
                    <a:pt x="4416619" y="5017702"/>
                  </a:lnTo>
                  <a:lnTo>
                    <a:pt x="4452672" y="4990824"/>
                  </a:lnTo>
                  <a:lnTo>
                    <a:pt x="4488273" y="4963380"/>
                  </a:lnTo>
                  <a:lnTo>
                    <a:pt x="4523414" y="4935375"/>
                  </a:lnTo>
                  <a:lnTo>
                    <a:pt x="4558089" y="4906818"/>
                  </a:lnTo>
                  <a:lnTo>
                    <a:pt x="4592290" y="4877714"/>
                  </a:lnTo>
                  <a:lnTo>
                    <a:pt x="4626012" y="4848070"/>
                  </a:lnTo>
                  <a:lnTo>
                    <a:pt x="4659247" y="4817894"/>
                  </a:lnTo>
                  <a:lnTo>
                    <a:pt x="4691989" y="4787191"/>
                  </a:lnTo>
                  <a:lnTo>
                    <a:pt x="4724232" y="4755968"/>
                  </a:lnTo>
                  <a:lnTo>
                    <a:pt x="4755968" y="4724232"/>
                  </a:lnTo>
                  <a:lnTo>
                    <a:pt x="4787191" y="4691989"/>
                  </a:lnTo>
                  <a:lnTo>
                    <a:pt x="4817894" y="4659247"/>
                  </a:lnTo>
                  <a:lnTo>
                    <a:pt x="4848070" y="4626012"/>
                  </a:lnTo>
                  <a:lnTo>
                    <a:pt x="4877714" y="4592290"/>
                  </a:lnTo>
                  <a:lnTo>
                    <a:pt x="4906818" y="4558089"/>
                  </a:lnTo>
                  <a:lnTo>
                    <a:pt x="4935375" y="4523414"/>
                  </a:lnTo>
                  <a:lnTo>
                    <a:pt x="4963380" y="4488273"/>
                  </a:lnTo>
                  <a:lnTo>
                    <a:pt x="4990824" y="4452672"/>
                  </a:lnTo>
                  <a:lnTo>
                    <a:pt x="5017702" y="4416619"/>
                  </a:lnTo>
                  <a:lnTo>
                    <a:pt x="5044007" y="4380118"/>
                  </a:lnTo>
                  <a:lnTo>
                    <a:pt x="5069733" y="4343178"/>
                  </a:lnTo>
                  <a:lnTo>
                    <a:pt x="5094871" y="4305805"/>
                  </a:lnTo>
                  <a:lnTo>
                    <a:pt x="5119417" y="4268006"/>
                  </a:lnTo>
                  <a:lnTo>
                    <a:pt x="5143363" y="4229787"/>
                  </a:lnTo>
                  <a:lnTo>
                    <a:pt x="5166702" y="4191155"/>
                  </a:lnTo>
                  <a:lnTo>
                    <a:pt x="5189429" y="4152116"/>
                  </a:lnTo>
                  <a:lnTo>
                    <a:pt x="5211535" y="4112678"/>
                  </a:lnTo>
                  <a:lnTo>
                    <a:pt x="5233015" y="4072846"/>
                  </a:lnTo>
                  <a:lnTo>
                    <a:pt x="5253862" y="4032628"/>
                  </a:lnTo>
                  <a:lnTo>
                    <a:pt x="5274070" y="3992031"/>
                  </a:lnTo>
                  <a:lnTo>
                    <a:pt x="5293630" y="3951060"/>
                  </a:lnTo>
                  <a:lnTo>
                    <a:pt x="5312538" y="3909723"/>
                  </a:lnTo>
                  <a:lnTo>
                    <a:pt x="5330786" y="3868027"/>
                  </a:lnTo>
                  <a:lnTo>
                    <a:pt x="5348367" y="3825977"/>
                  </a:lnTo>
                  <a:lnTo>
                    <a:pt x="5365275" y="3783581"/>
                  </a:lnTo>
                  <a:lnTo>
                    <a:pt x="5381504" y="3740845"/>
                  </a:lnTo>
                  <a:lnTo>
                    <a:pt x="5397045" y="3697776"/>
                  </a:lnTo>
                  <a:lnTo>
                    <a:pt x="5411894" y="3654381"/>
                  </a:lnTo>
                  <a:lnTo>
                    <a:pt x="5426043" y="3610666"/>
                  </a:lnTo>
                  <a:lnTo>
                    <a:pt x="5439486" y="3566638"/>
                  </a:lnTo>
                  <a:lnTo>
                    <a:pt x="5452215" y="3522303"/>
                  </a:lnTo>
                  <a:lnTo>
                    <a:pt x="5464225" y="3477669"/>
                  </a:lnTo>
                  <a:lnTo>
                    <a:pt x="5475508" y="3432742"/>
                  </a:lnTo>
                  <a:lnTo>
                    <a:pt x="5486057" y="3387529"/>
                  </a:lnTo>
                  <a:lnTo>
                    <a:pt x="5495868" y="3342035"/>
                  </a:lnTo>
                  <a:lnTo>
                    <a:pt x="5504931" y="3296269"/>
                  </a:lnTo>
                  <a:lnTo>
                    <a:pt x="5513242" y="3250237"/>
                  </a:lnTo>
                  <a:lnTo>
                    <a:pt x="5520792" y="3203944"/>
                  </a:lnTo>
                  <a:lnTo>
                    <a:pt x="5527576" y="3157399"/>
                  </a:lnTo>
                  <a:lnTo>
                    <a:pt x="5533587" y="3110607"/>
                  </a:lnTo>
                  <a:lnTo>
                    <a:pt x="5538818" y="3063576"/>
                  </a:lnTo>
                  <a:lnTo>
                    <a:pt x="5543263" y="3016311"/>
                  </a:lnTo>
                  <a:lnTo>
                    <a:pt x="5546915" y="2968821"/>
                  </a:lnTo>
                  <a:lnTo>
                    <a:pt x="5549766" y="2921110"/>
                  </a:lnTo>
                  <a:lnTo>
                    <a:pt x="5551811" y="2873187"/>
                  </a:lnTo>
                  <a:lnTo>
                    <a:pt x="5553043" y="2825057"/>
                  </a:lnTo>
                  <a:lnTo>
                    <a:pt x="5553456" y="2776728"/>
                  </a:lnTo>
                  <a:lnTo>
                    <a:pt x="5553043" y="2728398"/>
                  </a:lnTo>
                  <a:lnTo>
                    <a:pt x="5551811" y="2680268"/>
                  </a:lnTo>
                  <a:lnTo>
                    <a:pt x="5549766" y="2632345"/>
                  </a:lnTo>
                  <a:lnTo>
                    <a:pt x="5546915" y="2584634"/>
                  </a:lnTo>
                  <a:lnTo>
                    <a:pt x="5543263" y="2537144"/>
                  </a:lnTo>
                  <a:lnTo>
                    <a:pt x="5538818" y="2489879"/>
                  </a:lnTo>
                  <a:lnTo>
                    <a:pt x="5533587" y="2442848"/>
                  </a:lnTo>
                  <a:lnTo>
                    <a:pt x="5527576" y="2396056"/>
                  </a:lnTo>
                  <a:lnTo>
                    <a:pt x="5520792" y="2349511"/>
                  </a:lnTo>
                  <a:lnTo>
                    <a:pt x="5513242" y="2303218"/>
                  </a:lnTo>
                  <a:lnTo>
                    <a:pt x="5504931" y="2257186"/>
                  </a:lnTo>
                  <a:lnTo>
                    <a:pt x="5495868" y="2211420"/>
                  </a:lnTo>
                  <a:lnTo>
                    <a:pt x="5486057" y="2165926"/>
                  </a:lnTo>
                  <a:lnTo>
                    <a:pt x="5475508" y="2120713"/>
                  </a:lnTo>
                  <a:lnTo>
                    <a:pt x="5464225" y="2075786"/>
                  </a:lnTo>
                  <a:lnTo>
                    <a:pt x="5452215" y="2031152"/>
                  </a:lnTo>
                  <a:lnTo>
                    <a:pt x="5439486" y="1986817"/>
                  </a:lnTo>
                  <a:lnTo>
                    <a:pt x="5426043" y="1942789"/>
                  </a:lnTo>
                  <a:lnTo>
                    <a:pt x="5411894" y="1899074"/>
                  </a:lnTo>
                  <a:lnTo>
                    <a:pt x="5397045" y="1855679"/>
                  </a:lnTo>
                  <a:lnTo>
                    <a:pt x="5381504" y="1812610"/>
                  </a:lnTo>
                  <a:lnTo>
                    <a:pt x="5365275" y="1769874"/>
                  </a:lnTo>
                  <a:lnTo>
                    <a:pt x="5348367" y="1727478"/>
                  </a:lnTo>
                  <a:lnTo>
                    <a:pt x="5330786" y="1685428"/>
                  </a:lnTo>
                  <a:lnTo>
                    <a:pt x="5312538" y="1643732"/>
                  </a:lnTo>
                  <a:lnTo>
                    <a:pt x="5293630" y="1602395"/>
                  </a:lnTo>
                  <a:lnTo>
                    <a:pt x="5274070" y="1561424"/>
                  </a:lnTo>
                  <a:lnTo>
                    <a:pt x="5253862" y="1520827"/>
                  </a:lnTo>
                  <a:lnTo>
                    <a:pt x="5233015" y="1480609"/>
                  </a:lnTo>
                  <a:lnTo>
                    <a:pt x="5211535" y="1440777"/>
                  </a:lnTo>
                  <a:lnTo>
                    <a:pt x="5189429" y="1401339"/>
                  </a:lnTo>
                  <a:lnTo>
                    <a:pt x="5166702" y="1362300"/>
                  </a:lnTo>
                  <a:lnTo>
                    <a:pt x="5143363" y="1323668"/>
                  </a:lnTo>
                  <a:lnTo>
                    <a:pt x="5119417" y="1285449"/>
                  </a:lnTo>
                  <a:lnTo>
                    <a:pt x="5094871" y="1247650"/>
                  </a:lnTo>
                  <a:lnTo>
                    <a:pt x="5069733" y="1210277"/>
                  </a:lnTo>
                  <a:lnTo>
                    <a:pt x="5044007" y="1173337"/>
                  </a:lnTo>
                  <a:lnTo>
                    <a:pt x="5017702" y="1136836"/>
                  </a:lnTo>
                  <a:lnTo>
                    <a:pt x="4990824" y="1100783"/>
                  </a:lnTo>
                  <a:lnTo>
                    <a:pt x="4963380" y="1065182"/>
                  </a:lnTo>
                  <a:lnTo>
                    <a:pt x="4935375" y="1030041"/>
                  </a:lnTo>
                  <a:lnTo>
                    <a:pt x="4906818" y="995366"/>
                  </a:lnTo>
                  <a:lnTo>
                    <a:pt x="4877714" y="961165"/>
                  </a:lnTo>
                  <a:lnTo>
                    <a:pt x="4848070" y="927443"/>
                  </a:lnTo>
                  <a:lnTo>
                    <a:pt x="4817894" y="894208"/>
                  </a:lnTo>
                  <a:lnTo>
                    <a:pt x="4787191" y="861466"/>
                  </a:lnTo>
                  <a:lnTo>
                    <a:pt x="4755968" y="829223"/>
                  </a:lnTo>
                  <a:lnTo>
                    <a:pt x="4724232" y="797487"/>
                  </a:lnTo>
                  <a:lnTo>
                    <a:pt x="4691989" y="766264"/>
                  </a:lnTo>
                  <a:lnTo>
                    <a:pt x="4659247" y="735561"/>
                  </a:lnTo>
                  <a:lnTo>
                    <a:pt x="4626012" y="705385"/>
                  </a:lnTo>
                  <a:lnTo>
                    <a:pt x="4592290" y="675741"/>
                  </a:lnTo>
                  <a:lnTo>
                    <a:pt x="4558089" y="646637"/>
                  </a:lnTo>
                  <a:lnTo>
                    <a:pt x="4523414" y="618080"/>
                  </a:lnTo>
                  <a:lnTo>
                    <a:pt x="4488273" y="590075"/>
                  </a:lnTo>
                  <a:lnTo>
                    <a:pt x="4452672" y="562631"/>
                  </a:lnTo>
                  <a:lnTo>
                    <a:pt x="4416619" y="535753"/>
                  </a:lnTo>
                  <a:lnTo>
                    <a:pt x="4380118" y="509448"/>
                  </a:lnTo>
                  <a:lnTo>
                    <a:pt x="4343178" y="483722"/>
                  </a:lnTo>
                  <a:lnTo>
                    <a:pt x="4305805" y="458584"/>
                  </a:lnTo>
                  <a:lnTo>
                    <a:pt x="4268006" y="434038"/>
                  </a:lnTo>
                  <a:lnTo>
                    <a:pt x="4229787" y="410092"/>
                  </a:lnTo>
                  <a:lnTo>
                    <a:pt x="4191155" y="386753"/>
                  </a:lnTo>
                  <a:lnTo>
                    <a:pt x="4152116" y="364026"/>
                  </a:lnTo>
                  <a:lnTo>
                    <a:pt x="4112678" y="341920"/>
                  </a:lnTo>
                  <a:lnTo>
                    <a:pt x="4072846" y="320440"/>
                  </a:lnTo>
                  <a:lnTo>
                    <a:pt x="4032628" y="299593"/>
                  </a:lnTo>
                  <a:lnTo>
                    <a:pt x="3992031" y="279385"/>
                  </a:lnTo>
                  <a:lnTo>
                    <a:pt x="3951060" y="259825"/>
                  </a:lnTo>
                  <a:lnTo>
                    <a:pt x="3909723" y="240917"/>
                  </a:lnTo>
                  <a:lnTo>
                    <a:pt x="3868027" y="222669"/>
                  </a:lnTo>
                  <a:lnTo>
                    <a:pt x="3825977" y="205088"/>
                  </a:lnTo>
                  <a:lnTo>
                    <a:pt x="3783581" y="188180"/>
                  </a:lnTo>
                  <a:lnTo>
                    <a:pt x="3740845" y="171951"/>
                  </a:lnTo>
                  <a:lnTo>
                    <a:pt x="3697776" y="156410"/>
                  </a:lnTo>
                  <a:lnTo>
                    <a:pt x="3654381" y="141561"/>
                  </a:lnTo>
                  <a:lnTo>
                    <a:pt x="3610666" y="127412"/>
                  </a:lnTo>
                  <a:lnTo>
                    <a:pt x="3566638" y="113969"/>
                  </a:lnTo>
                  <a:lnTo>
                    <a:pt x="3522303" y="101240"/>
                  </a:lnTo>
                  <a:lnTo>
                    <a:pt x="3477669" y="89230"/>
                  </a:lnTo>
                  <a:lnTo>
                    <a:pt x="3432742" y="77947"/>
                  </a:lnTo>
                  <a:lnTo>
                    <a:pt x="3387529" y="67398"/>
                  </a:lnTo>
                  <a:lnTo>
                    <a:pt x="3342035" y="57587"/>
                  </a:lnTo>
                  <a:lnTo>
                    <a:pt x="3296269" y="48524"/>
                  </a:lnTo>
                  <a:lnTo>
                    <a:pt x="3250237" y="40213"/>
                  </a:lnTo>
                  <a:lnTo>
                    <a:pt x="3203944" y="32663"/>
                  </a:lnTo>
                  <a:lnTo>
                    <a:pt x="3157399" y="25879"/>
                  </a:lnTo>
                  <a:lnTo>
                    <a:pt x="3110607" y="19868"/>
                  </a:lnTo>
                  <a:lnTo>
                    <a:pt x="3063576" y="14637"/>
                  </a:lnTo>
                  <a:lnTo>
                    <a:pt x="3016311" y="10192"/>
                  </a:lnTo>
                  <a:lnTo>
                    <a:pt x="2968821" y="6540"/>
                  </a:lnTo>
                  <a:lnTo>
                    <a:pt x="2921110" y="3689"/>
                  </a:lnTo>
                  <a:lnTo>
                    <a:pt x="2873187" y="1644"/>
                  </a:lnTo>
                  <a:lnTo>
                    <a:pt x="2825057" y="412"/>
                  </a:lnTo>
                  <a:lnTo>
                    <a:pt x="2776728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B430D5A2-6125-44A8-8E7C-6ABA28EB2F93}"/>
                </a:ext>
              </a:extLst>
            </p:cNvPr>
            <p:cNvSpPr/>
            <p:nvPr/>
          </p:nvSpPr>
          <p:spPr>
            <a:xfrm>
              <a:off x="2780029" y="3446094"/>
              <a:ext cx="3352800" cy="12073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9351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2AB52B97-F389-4E9C-83BE-C28B23EB8D0A}"/>
              </a:ext>
            </a:extLst>
          </p:cNvPr>
          <p:cNvSpPr txBox="1"/>
          <p:nvPr/>
        </p:nvSpPr>
        <p:spPr>
          <a:xfrm>
            <a:off x="3693140" y="2367193"/>
            <a:ext cx="203200" cy="35293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950" spc="10" dirty="0">
                <a:solidFill>
                  <a:srgbClr val="4D4D4D"/>
                </a:solidFill>
                <a:latin typeface="Arial"/>
                <a:cs typeface="Arial"/>
              </a:rPr>
              <a:t>•</a:t>
            </a:r>
            <a:endParaRPr sz="3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950" spc="10" dirty="0">
                <a:solidFill>
                  <a:srgbClr val="4D4D4D"/>
                </a:solidFill>
                <a:latin typeface="Arial"/>
                <a:cs typeface="Arial"/>
              </a:rPr>
              <a:t>•</a:t>
            </a:r>
            <a:endParaRPr sz="3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950" spc="10" dirty="0">
                <a:solidFill>
                  <a:srgbClr val="4D4D4D"/>
                </a:solidFill>
                <a:latin typeface="Arial"/>
                <a:cs typeface="Arial"/>
              </a:rPr>
              <a:t>•</a:t>
            </a:r>
            <a:endParaRPr sz="3950">
              <a:latin typeface="Arial"/>
              <a:cs typeface="Arial"/>
            </a:endParaRPr>
          </a:p>
        </p:txBody>
      </p:sp>
      <p:grpSp>
        <p:nvGrpSpPr>
          <p:cNvPr id="3" name="object 7">
            <a:extLst>
              <a:ext uri="{FF2B5EF4-FFF2-40B4-BE49-F238E27FC236}">
                <a16:creationId xmlns:a16="http://schemas.microsoft.com/office/drawing/2014/main" id="{D9C332D1-E5E3-4643-BBA7-3922B2871577}"/>
              </a:ext>
            </a:extLst>
          </p:cNvPr>
          <p:cNvGrpSpPr/>
          <p:nvPr/>
        </p:nvGrpSpPr>
        <p:grpSpPr>
          <a:xfrm>
            <a:off x="4030452" y="2411898"/>
            <a:ext cx="3592829" cy="601345"/>
            <a:chOff x="6494398" y="3747211"/>
            <a:chExt cx="3592829" cy="601345"/>
          </a:xfrm>
        </p:grpSpPr>
        <p:sp>
          <p:nvSpPr>
            <p:cNvPr id="4" name="object 8">
              <a:extLst>
                <a:ext uri="{FF2B5EF4-FFF2-40B4-BE49-F238E27FC236}">
                  <a16:creationId xmlns:a16="http://schemas.microsoft.com/office/drawing/2014/main" id="{BB037722-CB1F-4CBC-934F-E4365EB9C7D0}"/>
                </a:ext>
              </a:extLst>
            </p:cNvPr>
            <p:cNvSpPr/>
            <p:nvPr/>
          </p:nvSpPr>
          <p:spPr>
            <a:xfrm>
              <a:off x="6494398" y="3747211"/>
              <a:ext cx="972007" cy="6007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9">
              <a:extLst>
                <a:ext uri="{FF2B5EF4-FFF2-40B4-BE49-F238E27FC236}">
                  <a16:creationId xmlns:a16="http://schemas.microsoft.com/office/drawing/2014/main" id="{BA95EEF8-086C-42FF-AE18-EED4655B3B13}"/>
                </a:ext>
              </a:extLst>
            </p:cNvPr>
            <p:cNvSpPr/>
            <p:nvPr/>
          </p:nvSpPr>
          <p:spPr>
            <a:xfrm>
              <a:off x="7270368" y="3747211"/>
              <a:ext cx="2816352" cy="6007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10">
            <a:extLst>
              <a:ext uri="{FF2B5EF4-FFF2-40B4-BE49-F238E27FC236}">
                <a16:creationId xmlns:a16="http://schemas.microsoft.com/office/drawing/2014/main" id="{CF8E4188-CF0B-4F90-9AC1-7B7C27E4CF96}"/>
              </a:ext>
            </a:extLst>
          </p:cNvPr>
          <p:cNvGrpSpPr/>
          <p:nvPr/>
        </p:nvGrpSpPr>
        <p:grpSpPr>
          <a:xfrm>
            <a:off x="4117680" y="3831502"/>
            <a:ext cx="7624378" cy="600710"/>
            <a:chOff x="6494398" y="5195570"/>
            <a:chExt cx="8355965" cy="600710"/>
          </a:xfrm>
        </p:grpSpPr>
        <p:sp>
          <p:nvSpPr>
            <p:cNvPr id="7" name="object 11">
              <a:extLst>
                <a:ext uri="{FF2B5EF4-FFF2-40B4-BE49-F238E27FC236}">
                  <a16:creationId xmlns:a16="http://schemas.microsoft.com/office/drawing/2014/main" id="{B1F39F5B-FB12-4255-8A74-0F97785F3DB5}"/>
                </a:ext>
              </a:extLst>
            </p:cNvPr>
            <p:cNvSpPr/>
            <p:nvPr/>
          </p:nvSpPr>
          <p:spPr>
            <a:xfrm>
              <a:off x="6494398" y="5195570"/>
              <a:ext cx="4694047" cy="6004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2">
              <a:extLst>
                <a:ext uri="{FF2B5EF4-FFF2-40B4-BE49-F238E27FC236}">
                  <a16:creationId xmlns:a16="http://schemas.microsoft.com/office/drawing/2014/main" id="{56173B95-8E7D-4A68-81BD-698ABBAA09B7}"/>
                </a:ext>
              </a:extLst>
            </p:cNvPr>
            <p:cNvSpPr/>
            <p:nvPr/>
          </p:nvSpPr>
          <p:spPr>
            <a:xfrm>
              <a:off x="10964926" y="5195570"/>
              <a:ext cx="1292987" cy="6004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3">
              <a:extLst>
                <a:ext uri="{FF2B5EF4-FFF2-40B4-BE49-F238E27FC236}">
                  <a16:creationId xmlns:a16="http://schemas.microsoft.com/office/drawing/2014/main" id="{E8F05EA7-1A72-4161-8D83-048CECE659FC}"/>
                </a:ext>
              </a:extLst>
            </p:cNvPr>
            <p:cNvSpPr/>
            <p:nvPr/>
          </p:nvSpPr>
          <p:spPr>
            <a:xfrm>
              <a:off x="12170409" y="5195570"/>
              <a:ext cx="918463" cy="6004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4">
              <a:extLst>
                <a:ext uri="{FF2B5EF4-FFF2-40B4-BE49-F238E27FC236}">
                  <a16:creationId xmlns:a16="http://schemas.microsoft.com/office/drawing/2014/main" id="{0759A7B5-D72A-4328-9D92-CCB573B0D756}"/>
                </a:ext>
              </a:extLst>
            </p:cNvPr>
            <p:cNvSpPr/>
            <p:nvPr/>
          </p:nvSpPr>
          <p:spPr>
            <a:xfrm>
              <a:off x="12984226" y="5195570"/>
              <a:ext cx="1865756" cy="60045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5">
            <a:extLst>
              <a:ext uri="{FF2B5EF4-FFF2-40B4-BE49-F238E27FC236}">
                <a16:creationId xmlns:a16="http://schemas.microsoft.com/office/drawing/2014/main" id="{5204CA6A-98E5-4FA8-A1F4-BE75215E08D4}"/>
              </a:ext>
            </a:extLst>
          </p:cNvPr>
          <p:cNvGrpSpPr/>
          <p:nvPr/>
        </p:nvGrpSpPr>
        <p:grpSpPr>
          <a:xfrm>
            <a:off x="4030452" y="5308438"/>
            <a:ext cx="6671945" cy="600710"/>
            <a:chOff x="6494398" y="6643751"/>
            <a:chExt cx="6671945" cy="600710"/>
          </a:xfrm>
        </p:grpSpPr>
        <p:sp>
          <p:nvSpPr>
            <p:cNvPr id="12" name="object 16">
              <a:extLst>
                <a:ext uri="{FF2B5EF4-FFF2-40B4-BE49-F238E27FC236}">
                  <a16:creationId xmlns:a16="http://schemas.microsoft.com/office/drawing/2014/main" id="{7FAAC15E-4111-413A-A0EA-137B1F6B6445}"/>
                </a:ext>
              </a:extLst>
            </p:cNvPr>
            <p:cNvSpPr/>
            <p:nvPr/>
          </p:nvSpPr>
          <p:spPr>
            <a:xfrm>
              <a:off x="6494398" y="6643751"/>
              <a:ext cx="2677032" cy="600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7">
              <a:extLst>
                <a:ext uri="{FF2B5EF4-FFF2-40B4-BE49-F238E27FC236}">
                  <a16:creationId xmlns:a16="http://schemas.microsoft.com/office/drawing/2014/main" id="{8E8BF3C0-73B1-4041-BB78-48CE5D3F87F3}"/>
                </a:ext>
              </a:extLst>
            </p:cNvPr>
            <p:cNvSpPr/>
            <p:nvPr/>
          </p:nvSpPr>
          <p:spPr>
            <a:xfrm>
              <a:off x="8948292" y="6643751"/>
              <a:ext cx="692657" cy="6004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8">
              <a:extLst>
                <a:ext uri="{FF2B5EF4-FFF2-40B4-BE49-F238E27FC236}">
                  <a16:creationId xmlns:a16="http://schemas.microsoft.com/office/drawing/2014/main" id="{5F056840-35F0-4386-A2A4-BA7400B4C8FF}"/>
                </a:ext>
              </a:extLst>
            </p:cNvPr>
            <p:cNvSpPr/>
            <p:nvPr/>
          </p:nvSpPr>
          <p:spPr>
            <a:xfrm>
              <a:off x="9536556" y="6643751"/>
              <a:ext cx="2643758" cy="60045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9">
              <a:extLst>
                <a:ext uri="{FF2B5EF4-FFF2-40B4-BE49-F238E27FC236}">
                  <a16:creationId xmlns:a16="http://schemas.microsoft.com/office/drawing/2014/main" id="{06CAC4DC-DC72-4BD2-B735-D43B5D3921C4}"/>
                </a:ext>
              </a:extLst>
            </p:cNvPr>
            <p:cNvSpPr/>
            <p:nvPr/>
          </p:nvSpPr>
          <p:spPr>
            <a:xfrm>
              <a:off x="12080494" y="6643751"/>
              <a:ext cx="1085850" cy="60045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5">
            <a:extLst>
              <a:ext uri="{FF2B5EF4-FFF2-40B4-BE49-F238E27FC236}">
                <a16:creationId xmlns:a16="http://schemas.microsoft.com/office/drawing/2014/main" id="{37362BD4-5982-4449-BE01-BEA86D0132B4}"/>
              </a:ext>
            </a:extLst>
          </p:cNvPr>
          <p:cNvSpPr/>
          <p:nvPr/>
        </p:nvSpPr>
        <p:spPr>
          <a:xfrm>
            <a:off x="293047" y="1872343"/>
            <a:ext cx="2928669" cy="46880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822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2AB52B97-F389-4E9C-83BE-C28B23EB8D0A}"/>
              </a:ext>
            </a:extLst>
          </p:cNvPr>
          <p:cNvSpPr txBox="1"/>
          <p:nvPr/>
        </p:nvSpPr>
        <p:spPr>
          <a:xfrm>
            <a:off x="3693140" y="2367193"/>
            <a:ext cx="203200" cy="35293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950" spc="10" dirty="0">
                <a:solidFill>
                  <a:srgbClr val="4D4D4D"/>
                </a:solidFill>
                <a:latin typeface="Arial"/>
                <a:cs typeface="Arial"/>
              </a:rPr>
              <a:t>•</a:t>
            </a:r>
            <a:endParaRPr sz="3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950" spc="10" dirty="0">
                <a:solidFill>
                  <a:srgbClr val="4D4D4D"/>
                </a:solidFill>
                <a:latin typeface="Arial"/>
                <a:cs typeface="Arial"/>
              </a:rPr>
              <a:t>•</a:t>
            </a:r>
            <a:endParaRPr sz="3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950" spc="10" dirty="0">
                <a:solidFill>
                  <a:srgbClr val="4D4D4D"/>
                </a:solidFill>
                <a:latin typeface="Arial"/>
                <a:cs typeface="Arial"/>
              </a:rPr>
              <a:t>•</a:t>
            </a:r>
            <a:endParaRPr sz="3950">
              <a:latin typeface="Arial"/>
              <a:cs typeface="Arial"/>
            </a:endParaRPr>
          </a:p>
        </p:txBody>
      </p:sp>
      <p:grpSp>
        <p:nvGrpSpPr>
          <p:cNvPr id="3" name="object 7">
            <a:extLst>
              <a:ext uri="{FF2B5EF4-FFF2-40B4-BE49-F238E27FC236}">
                <a16:creationId xmlns:a16="http://schemas.microsoft.com/office/drawing/2014/main" id="{D9C332D1-E5E3-4643-BBA7-3922B2871577}"/>
              </a:ext>
            </a:extLst>
          </p:cNvPr>
          <p:cNvGrpSpPr/>
          <p:nvPr/>
        </p:nvGrpSpPr>
        <p:grpSpPr>
          <a:xfrm>
            <a:off x="4030452" y="2411898"/>
            <a:ext cx="3592829" cy="601345"/>
            <a:chOff x="6494398" y="3747211"/>
            <a:chExt cx="3592829" cy="601345"/>
          </a:xfrm>
        </p:grpSpPr>
        <p:sp>
          <p:nvSpPr>
            <p:cNvPr id="4" name="object 8">
              <a:extLst>
                <a:ext uri="{FF2B5EF4-FFF2-40B4-BE49-F238E27FC236}">
                  <a16:creationId xmlns:a16="http://schemas.microsoft.com/office/drawing/2014/main" id="{BB037722-CB1F-4CBC-934F-E4365EB9C7D0}"/>
                </a:ext>
              </a:extLst>
            </p:cNvPr>
            <p:cNvSpPr/>
            <p:nvPr/>
          </p:nvSpPr>
          <p:spPr>
            <a:xfrm>
              <a:off x="6494398" y="3747211"/>
              <a:ext cx="972007" cy="6007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9">
              <a:extLst>
                <a:ext uri="{FF2B5EF4-FFF2-40B4-BE49-F238E27FC236}">
                  <a16:creationId xmlns:a16="http://schemas.microsoft.com/office/drawing/2014/main" id="{BA95EEF8-086C-42FF-AE18-EED4655B3B13}"/>
                </a:ext>
              </a:extLst>
            </p:cNvPr>
            <p:cNvSpPr/>
            <p:nvPr/>
          </p:nvSpPr>
          <p:spPr>
            <a:xfrm>
              <a:off x="7270368" y="3747211"/>
              <a:ext cx="2816352" cy="6007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10">
            <a:extLst>
              <a:ext uri="{FF2B5EF4-FFF2-40B4-BE49-F238E27FC236}">
                <a16:creationId xmlns:a16="http://schemas.microsoft.com/office/drawing/2014/main" id="{CF8E4188-CF0B-4F90-9AC1-7B7C27E4CF96}"/>
              </a:ext>
            </a:extLst>
          </p:cNvPr>
          <p:cNvGrpSpPr/>
          <p:nvPr/>
        </p:nvGrpSpPr>
        <p:grpSpPr>
          <a:xfrm>
            <a:off x="4117680" y="3831502"/>
            <a:ext cx="7624378" cy="600710"/>
            <a:chOff x="6494398" y="5195570"/>
            <a:chExt cx="8355965" cy="600710"/>
          </a:xfrm>
        </p:grpSpPr>
        <p:sp>
          <p:nvSpPr>
            <p:cNvPr id="7" name="object 11">
              <a:extLst>
                <a:ext uri="{FF2B5EF4-FFF2-40B4-BE49-F238E27FC236}">
                  <a16:creationId xmlns:a16="http://schemas.microsoft.com/office/drawing/2014/main" id="{B1F39F5B-FB12-4255-8A74-0F97785F3DB5}"/>
                </a:ext>
              </a:extLst>
            </p:cNvPr>
            <p:cNvSpPr/>
            <p:nvPr/>
          </p:nvSpPr>
          <p:spPr>
            <a:xfrm>
              <a:off x="6494398" y="5195570"/>
              <a:ext cx="4694047" cy="6004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2">
              <a:extLst>
                <a:ext uri="{FF2B5EF4-FFF2-40B4-BE49-F238E27FC236}">
                  <a16:creationId xmlns:a16="http://schemas.microsoft.com/office/drawing/2014/main" id="{56173B95-8E7D-4A68-81BD-698ABBAA09B7}"/>
                </a:ext>
              </a:extLst>
            </p:cNvPr>
            <p:cNvSpPr/>
            <p:nvPr/>
          </p:nvSpPr>
          <p:spPr>
            <a:xfrm>
              <a:off x="10964926" y="5195570"/>
              <a:ext cx="1292987" cy="6004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3">
              <a:extLst>
                <a:ext uri="{FF2B5EF4-FFF2-40B4-BE49-F238E27FC236}">
                  <a16:creationId xmlns:a16="http://schemas.microsoft.com/office/drawing/2014/main" id="{E8F05EA7-1A72-4161-8D83-048CECE659FC}"/>
                </a:ext>
              </a:extLst>
            </p:cNvPr>
            <p:cNvSpPr/>
            <p:nvPr/>
          </p:nvSpPr>
          <p:spPr>
            <a:xfrm>
              <a:off x="12170409" y="5195570"/>
              <a:ext cx="918463" cy="6004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4">
              <a:extLst>
                <a:ext uri="{FF2B5EF4-FFF2-40B4-BE49-F238E27FC236}">
                  <a16:creationId xmlns:a16="http://schemas.microsoft.com/office/drawing/2014/main" id="{0759A7B5-D72A-4328-9D92-CCB573B0D756}"/>
                </a:ext>
              </a:extLst>
            </p:cNvPr>
            <p:cNvSpPr/>
            <p:nvPr/>
          </p:nvSpPr>
          <p:spPr>
            <a:xfrm>
              <a:off x="12984226" y="5195570"/>
              <a:ext cx="1865756" cy="60045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5">
            <a:extLst>
              <a:ext uri="{FF2B5EF4-FFF2-40B4-BE49-F238E27FC236}">
                <a16:creationId xmlns:a16="http://schemas.microsoft.com/office/drawing/2014/main" id="{5204CA6A-98E5-4FA8-A1F4-BE75215E08D4}"/>
              </a:ext>
            </a:extLst>
          </p:cNvPr>
          <p:cNvGrpSpPr/>
          <p:nvPr/>
        </p:nvGrpSpPr>
        <p:grpSpPr>
          <a:xfrm>
            <a:off x="4030452" y="5308438"/>
            <a:ext cx="6671945" cy="600710"/>
            <a:chOff x="6494398" y="6643751"/>
            <a:chExt cx="6671945" cy="600710"/>
          </a:xfrm>
        </p:grpSpPr>
        <p:sp>
          <p:nvSpPr>
            <p:cNvPr id="12" name="object 16">
              <a:extLst>
                <a:ext uri="{FF2B5EF4-FFF2-40B4-BE49-F238E27FC236}">
                  <a16:creationId xmlns:a16="http://schemas.microsoft.com/office/drawing/2014/main" id="{7FAAC15E-4111-413A-A0EA-137B1F6B6445}"/>
                </a:ext>
              </a:extLst>
            </p:cNvPr>
            <p:cNvSpPr/>
            <p:nvPr/>
          </p:nvSpPr>
          <p:spPr>
            <a:xfrm>
              <a:off x="6494398" y="6643751"/>
              <a:ext cx="2677032" cy="600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7">
              <a:extLst>
                <a:ext uri="{FF2B5EF4-FFF2-40B4-BE49-F238E27FC236}">
                  <a16:creationId xmlns:a16="http://schemas.microsoft.com/office/drawing/2014/main" id="{8E8BF3C0-73B1-4041-BB78-48CE5D3F87F3}"/>
                </a:ext>
              </a:extLst>
            </p:cNvPr>
            <p:cNvSpPr/>
            <p:nvPr/>
          </p:nvSpPr>
          <p:spPr>
            <a:xfrm>
              <a:off x="8948292" y="6643751"/>
              <a:ext cx="692657" cy="6004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8">
              <a:extLst>
                <a:ext uri="{FF2B5EF4-FFF2-40B4-BE49-F238E27FC236}">
                  <a16:creationId xmlns:a16="http://schemas.microsoft.com/office/drawing/2014/main" id="{5F056840-35F0-4386-A2A4-BA7400B4C8FF}"/>
                </a:ext>
              </a:extLst>
            </p:cNvPr>
            <p:cNvSpPr/>
            <p:nvPr/>
          </p:nvSpPr>
          <p:spPr>
            <a:xfrm>
              <a:off x="9536556" y="6643751"/>
              <a:ext cx="2643758" cy="60045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9">
              <a:extLst>
                <a:ext uri="{FF2B5EF4-FFF2-40B4-BE49-F238E27FC236}">
                  <a16:creationId xmlns:a16="http://schemas.microsoft.com/office/drawing/2014/main" id="{06CAC4DC-DC72-4BD2-B735-D43B5D3921C4}"/>
                </a:ext>
              </a:extLst>
            </p:cNvPr>
            <p:cNvSpPr/>
            <p:nvPr/>
          </p:nvSpPr>
          <p:spPr>
            <a:xfrm>
              <a:off x="12080494" y="6643751"/>
              <a:ext cx="1085850" cy="60045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5">
            <a:extLst>
              <a:ext uri="{FF2B5EF4-FFF2-40B4-BE49-F238E27FC236}">
                <a16:creationId xmlns:a16="http://schemas.microsoft.com/office/drawing/2014/main" id="{37362BD4-5982-4449-BE01-BEA86D0132B4}"/>
              </a:ext>
            </a:extLst>
          </p:cNvPr>
          <p:cNvSpPr/>
          <p:nvPr/>
        </p:nvSpPr>
        <p:spPr>
          <a:xfrm>
            <a:off x="293047" y="1872343"/>
            <a:ext cx="2928669" cy="46880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9192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2F529D5-0F71-45AD-94B0-73E09979B3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7340580" h="9753600">
                <a:moveTo>
                  <a:pt x="17340072" y="0"/>
                </a:moveTo>
                <a:lnTo>
                  <a:pt x="0" y="0"/>
                </a:lnTo>
                <a:lnTo>
                  <a:pt x="0" y="9753600"/>
                </a:lnTo>
                <a:lnTo>
                  <a:pt x="17340072" y="9753600"/>
                </a:lnTo>
                <a:lnTo>
                  <a:pt x="1734007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5836833-70A1-455F-BD3A-EFEDB2AB4D37}"/>
              </a:ext>
            </a:extLst>
          </p:cNvPr>
          <p:cNvSpPr/>
          <p:nvPr/>
        </p:nvSpPr>
        <p:spPr>
          <a:xfrm>
            <a:off x="1128979" y="696686"/>
            <a:ext cx="1696111" cy="3440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4896E37-BAAA-4C48-A21C-E67D7324BCD7}"/>
              </a:ext>
            </a:extLst>
          </p:cNvPr>
          <p:cNvSpPr/>
          <p:nvPr/>
        </p:nvSpPr>
        <p:spPr>
          <a:xfrm>
            <a:off x="1128979" y="1639404"/>
            <a:ext cx="6409952" cy="16021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7BA47B5C-4953-4669-8AA6-DAD164D626C5}"/>
              </a:ext>
            </a:extLst>
          </p:cNvPr>
          <p:cNvGrpSpPr/>
          <p:nvPr/>
        </p:nvGrpSpPr>
        <p:grpSpPr>
          <a:xfrm>
            <a:off x="1274122" y="3522138"/>
            <a:ext cx="5648644" cy="1018431"/>
            <a:chOff x="1128979" y="6140830"/>
            <a:chExt cx="8034020" cy="144843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3DA7F1E5-F504-4184-B5C2-1E6B9F57F4A7}"/>
                </a:ext>
              </a:extLst>
            </p:cNvPr>
            <p:cNvSpPr/>
            <p:nvPr/>
          </p:nvSpPr>
          <p:spPr>
            <a:xfrm>
              <a:off x="1128979" y="6140830"/>
              <a:ext cx="3905250" cy="144805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F8A4DFD2-9853-485D-9466-3B7BE5F54679}"/>
                </a:ext>
              </a:extLst>
            </p:cNvPr>
            <p:cNvSpPr/>
            <p:nvPr/>
          </p:nvSpPr>
          <p:spPr>
            <a:xfrm>
              <a:off x="4559808" y="6140830"/>
              <a:ext cx="1287017" cy="144805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83C00807-A607-450B-8D0D-EF2F4C5C40F5}"/>
                </a:ext>
              </a:extLst>
            </p:cNvPr>
            <p:cNvSpPr/>
            <p:nvPr/>
          </p:nvSpPr>
          <p:spPr>
            <a:xfrm>
              <a:off x="5704332" y="6140830"/>
              <a:ext cx="2939415" cy="144805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614F6116-9493-46A1-B258-7338DE1179A3}"/>
                </a:ext>
              </a:extLst>
            </p:cNvPr>
            <p:cNvSpPr/>
            <p:nvPr/>
          </p:nvSpPr>
          <p:spPr>
            <a:xfrm>
              <a:off x="8056117" y="6140830"/>
              <a:ext cx="1106424" cy="144805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53476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15">
            <a:extLst>
              <a:ext uri="{FF2B5EF4-FFF2-40B4-BE49-F238E27FC236}">
                <a16:creationId xmlns:a16="http://schemas.microsoft.com/office/drawing/2014/main" id="{89E7CCCF-1431-4890-8BCB-7F8E256FA255}"/>
              </a:ext>
            </a:extLst>
          </p:cNvPr>
          <p:cNvSpPr/>
          <p:nvPr/>
        </p:nvSpPr>
        <p:spPr>
          <a:xfrm>
            <a:off x="336042" y="954423"/>
            <a:ext cx="11183620" cy="1714500"/>
          </a:xfrm>
          <a:custGeom>
            <a:avLst/>
            <a:gdLst/>
            <a:ahLst/>
            <a:cxnLst/>
            <a:rect l="l" t="t" r="r" b="b"/>
            <a:pathLst>
              <a:path w="11183619" h="1714500">
                <a:moveTo>
                  <a:pt x="0" y="0"/>
                </a:moveTo>
                <a:lnTo>
                  <a:pt x="6523482" y="0"/>
                </a:lnTo>
                <a:lnTo>
                  <a:pt x="9319260" y="0"/>
                </a:lnTo>
                <a:lnTo>
                  <a:pt x="11183112" y="0"/>
                </a:lnTo>
                <a:lnTo>
                  <a:pt x="11183112" y="886332"/>
                </a:lnTo>
                <a:lnTo>
                  <a:pt x="11183112" y="1266189"/>
                </a:lnTo>
                <a:lnTo>
                  <a:pt x="11183112" y="1519427"/>
                </a:lnTo>
                <a:lnTo>
                  <a:pt x="9319260" y="1519427"/>
                </a:lnTo>
                <a:lnTo>
                  <a:pt x="9319387" y="1714373"/>
                </a:lnTo>
                <a:lnTo>
                  <a:pt x="6523482" y="1519427"/>
                </a:lnTo>
                <a:lnTo>
                  <a:pt x="0" y="1519427"/>
                </a:lnTo>
                <a:lnTo>
                  <a:pt x="0" y="1266189"/>
                </a:lnTo>
                <a:lnTo>
                  <a:pt x="0" y="886332"/>
                </a:lnTo>
                <a:lnTo>
                  <a:pt x="0" y="0"/>
                </a:lnTo>
                <a:close/>
              </a:path>
            </a:pathLst>
          </a:custGeom>
          <a:ln w="19812">
            <a:solidFill>
              <a:srgbClr val="0069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6">
            <a:extLst>
              <a:ext uri="{FF2B5EF4-FFF2-40B4-BE49-F238E27FC236}">
                <a16:creationId xmlns:a16="http://schemas.microsoft.com/office/drawing/2014/main" id="{A0D1DE81-C00D-4D52-9073-2535CD3CC6A5}"/>
              </a:ext>
            </a:extLst>
          </p:cNvPr>
          <p:cNvSpPr txBox="1">
            <a:spLocks/>
          </p:cNvSpPr>
          <p:nvPr/>
        </p:nvSpPr>
        <p:spPr>
          <a:xfrm>
            <a:off x="1149313" y="852750"/>
            <a:ext cx="9324594" cy="1343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33295" marR="5080" indent="-2094230">
              <a:lnSpc>
                <a:spcPct val="120000"/>
              </a:lnSpc>
              <a:spcBef>
                <a:spcPts val="100"/>
              </a:spcBef>
            </a:pPr>
            <a:r>
              <a:rPr lang="en-US" spc="-95"/>
              <a:t>“Fast,</a:t>
            </a:r>
            <a:r>
              <a:rPr lang="en-US" spc="-415"/>
              <a:t> </a:t>
            </a:r>
            <a:r>
              <a:rPr lang="en-US" spc="-254"/>
              <a:t>easy</a:t>
            </a:r>
            <a:r>
              <a:rPr lang="en-US" spc="-415"/>
              <a:t> </a:t>
            </a:r>
            <a:r>
              <a:rPr lang="en-US" spc="-114"/>
              <a:t>and</a:t>
            </a:r>
            <a:r>
              <a:rPr lang="en-US" spc="-409"/>
              <a:t> </a:t>
            </a:r>
            <a:r>
              <a:rPr lang="en-US" spc="-90"/>
              <a:t>reliable</a:t>
            </a:r>
            <a:r>
              <a:rPr lang="en-US" spc="-415"/>
              <a:t> </a:t>
            </a:r>
            <a:r>
              <a:rPr lang="en-US" spc="-155"/>
              <a:t>testing</a:t>
            </a:r>
            <a:r>
              <a:rPr lang="en-US" spc="-415"/>
              <a:t> </a:t>
            </a:r>
            <a:r>
              <a:rPr lang="en-US" spc="-95"/>
              <a:t>for</a:t>
            </a:r>
            <a:r>
              <a:rPr lang="en-US" spc="-409"/>
              <a:t> </a:t>
            </a:r>
            <a:r>
              <a:rPr lang="en-US" spc="-105"/>
              <a:t>anything  </a:t>
            </a:r>
            <a:r>
              <a:rPr lang="en-US" i="1" spc="-120"/>
              <a:t>that</a:t>
            </a:r>
            <a:r>
              <a:rPr lang="en-US" i="1" spc="-420"/>
              <a:t> </a:t>
            </a:r>
            <a:r>
              <a:rPr lang="en-US" i="1" spc="-165"/>
              <a:t>runs</a:t>
            </a:r>
            <a:r>
              <a:rPr lang="en-US" i="1" spc="-430"/>
              <a:t> </a:t>
            </a:r>
            <a:r>
              <a:rPr lang="en-US" i="1" spc="30"/>
              <a:t>in</a:t>
            </a:r>
            <a:r>
              <a:rPr lang="en-US" i="1" spc="-415"/>
              <a:t> </a:t>
            </a:r>
            <a:r>
              <a:rPr lang="en-US" i="1" spc="-105"/>
              <a:t>a</a:t>
            </a:r>
            <a:r>
              <a:rPr lang="en-US" i="1" spc="-434"/>
              <a:t> </a:t>
            </a:r>
            <a:r>
              <a:rPr lang="en-US" i="1" spc="-130"/>
              <a:t>browser.”</a:t>
            </a:r>
            <a:endParaRPr lang="en-US" i="1" spc="-13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7425095-173F-4F4C-852F-0A237F86D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42" y="2606169"/>
            <a:ext cx="11328074" cy="164566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45D4B35-E589-4554-B67A-5D24E6DB8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78" y="4662224"/>
            <a:ext cx="6647307" cy="173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93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149</Words>
  <Application>Microsoft Office PowerPoint</Application>
  <PresentationFormat>Widescreen</PresentationFormat>
  <Paragraphs>38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Carlito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Interactive Script Execution </vt:lpstr>
      <vt:lpstr>Interactive Debugging </vt:lpstr>
      <vt:lpstr>Speed of Execution </vt:lpstr>
      <vt:lpstr>Going through the code </vt:lpstr>
      <vt:lpstr>Limitations for Now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Ankit Bhardwaj</dc:creator>
  <cp:lastModifiedBy>Ankit Bhardwaj</cp:lastModifiedBy>
  <cp:revision>1</cp:revision>
  <dcterms:created xsi:type="dcterms:W3CDTF">2021-06-16T07:26:34Z</dcterms:created>
  <dcterms:modified xsi:type="dcterms:W3CDTF">2021-06-16T08:23:20Z</dcterms:modified>
</cp:coreProperties>
</file>